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9" r:id="rId7"/>
    <p:sldId id="278" r:id="rId8"/>
    <p:sldId id="282" r:id="rId9"/>
    <p:sldId id="283" r:id="rId10"/>
    <p:sldId id="306" r:id="rId11"/>
    <p:sldId id="320"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1FB5537-FEF2-4841-9705-56AD6AB74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02D98F3-2CD8-470C-BF8A-DE2901DF05C8}"/>
              </a:ext>
            </a:extLst>
          </p:cNvPr>
          <p:cNvSpPr txBox="1"/>
          <p:nvPr/>
        </p:nvSpPr>
        <p:spPr>
          <a:xfrm>
            <a:off x="2354783" y="3166271"/>
            <a:ext cx="688632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 MÙA CHAY NĂM A</a:t>
            </a:r>
            <a:endParaRPr lang="en-US" sz="2800" b="1" dirty="0">
              <a:solidFill>
                <a:srgbClr val="FFFF00"/>
              </a:solidFill>
            </a:endParaRPr>
          </a:p>
        </p:txBody>
      </p:sp>
      <p:pic>
        <p:nvPicPr>
          <p:cNvPr id="8" name="Picture 7">
            <a:extLst>
              <a:ext uri="{FF2B5EF4-FFF2-40B4-BE49-F238E27FC236}">
                <a16:creationId xmlns:a16="http://schemas.microsoft.com/office/drawing/2014/main" id="{1719CB70-9E2E-4FCD-B53E-8EC379BA26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1FB5537-FEF2-4841-9705-56AD6AB74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02D98F3-2CD8-470C-BF8A-DE2901DF05C8}"/>
              </a:ext>
            </a:extLst>
          </p:cNvPr>
          <p:cNvSpPr txBox="1"/>
          <p:nvPr/>
        </p:nvSpPr>
        <p:spPr>
          <a:xfrm>
            <a:off x="2354783" y="3166271"/>
            <a:ext cx="688632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 MÙA CHAY NĂM A</a:t>
            </a:r>
            <a:endParaRPr lang="en-US" sz="2800" b="1" dirty="0">
              <a:solidFill>
                <a:srgbClr val="FFFF00"/>
              </a:solidFill>
            </a:endParaRPr>
          </a:p>
        </p:txBody>
      </p:sp>
      <p:pic>
        <p:nvPicPr>
          <p:cNvPr id="8" name="Picture 7">
            <a:extLst>
              <a:ext uri="{FF2B5EF4-FFF2-40B4-BE49-F238E27FC236}">
                <a16:creationId xmlns:a16="http://schemas.microsoft.com/office/drawing/2014/main" id="{1719CB70-9E2E-4FCD-B53E-8EC379BA26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2075540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909757"/>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xin dò xét tôi và nhận biết lòng tôi, xin Chúa nhìn coi hoặc giả tôi đi đường bất chính, và xin hướng dẫn tôi trong đường lối đời đời.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47921" y="7876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77336"/>
            <a:ext cx="8640961" cy="2800767"/>
          </a:xfrm>
          <a:prstGeom prst="rect">
            <a:avLst/>
          </a:prstGeom>
          <a:noFill/>
          <a:ln>
            <a:noFill/>
            <a:prstDash val="solid"/>
          </a:ln>
        </p:spPr>
        <p:txBody>
          <a:bodyPr vert="horz" wrap="square" lIns="91440" tIns="45720" rIns="91440" bIns="45720" anchor="t" anchorCtr="0" compatLnSpc="1">
            <a:spAutoFit/>
          </a:bodyPr>
          <a:lstStyle/>
          <a:p>
            <a:pPr algn="just"/>
            <a:r>
              <a:rPr lang="vi-VN" sz="4400" b="1" i="1" dirty="0">
                <a:solidFill>
                  <a:schemeClr val="bg1"/>
                </a:solidFill>
                <a:effectLst/>
                <a:latin typeface="Arial" panose="020B0604020202020204" pitchFamily="34" charset="0"/>
              </a:rPr>
              <a:t>“Khốn thay cho kẻ tin tưởng người đời; phúc thay cho người tin tưởng vào Thiên Chúa”.</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a:solidFill>
                  <a:schemeClr val="bg1"/>
                </a:solidFill>
                <a:effectLst/>
                <a:latin typeface="Arial" panose="020B0604020202020204" pitchFamily="34" charset="0"/>
              </a:rPr>
              <a:t>Gr 17, 5-10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64816" y="3301688"/>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Tiên</a:t>
            </a:r>
            <a:r>
              <a:rPr lang="en-US" sz="3600" b="0" i="0" dirty="0">
                <a:solidFill>
                  <a:schemeClr val="bg1"/>
                </a:solidFill>
                <a:effectLst/>
                <a:latin typeface="Arial" panose="020B0604020202020204" pitchFamily="34" charset="0"/>
              </a:rPr>
              <a:t> tri </a:t>
            </a:r>
            <a:r>
              <a:rPr lang="en-US" sz="3600" b="0" i="0" dirty="0" err="1">
                <a:solidFill>
                  <a:schemeClr val="bg1"/>
                </a:solidFill>
                <a:effectLst/>
                <a:latin typeface="Arial" panose="020B0604020202020204" pitchFamily="34" charset="0"/>
              </a:rPr>
              <a:t>Giêrêmia</a:t>
            </a:r>
            <a:r>
              <a:rPr lang="en-US" sz="3600" b="0" i="0" dirty="0">
                <a:solidFill>
                  <a:schemeClr val="bg1"/>
                </a:solidFill>
                <a:effectLst/>
                <a:latin typeface="Arial" panose="020B0604020202020204" pitchFamily="34" charset="0"/>
              </a:rPr>
              <a:t>.</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7681" y="3679863"/>
            <a:ext cx="2631405" cy="141909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34683" y="1884994"/>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Phúc thay người đặt niềm tin cậy vào Chúa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 Tv 1, 1-2. 3. 4 và 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58351" y="104162"/>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77628" y="1156824"/>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4400" i="0" dirty="0">
                <a:solidFill>
                  <a:schemeClr val="bg1"/>
                </a:solidFill>
                <a:effectLst/>
                <a:latin typeface="Arial" panose="020B0604020202020204" pitchFamily="34" charset="0"/>
              </a:rPr>
              <a:t>Chúa phán: “Ta không muốn kẻ gian ác phải chết, nhưng muốn nó ăn năn sám hối và được sống”.</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1FB5537-FEF2-4841-9705-56AD6AB74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D02D98F3-2CD8-470C-BF8A-DE2901DF05C8}"/>
              </a:ext>
            </a:extLst>
          </p:cNvPr>
          <p:cNvSpPr txBox="1"/>
          <p:nvPr/>
        </p:nvSpPr>
        <p:spPr>
          <a:xfrm>
            <a:off x="2662280" y="3052982"/>
            <a:ext cx="6886322"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Lc 16, 19-31</a:t>
            </a:r>
            <a:endParaRPr lang="en-US" sz="3200" b="1" dirty="0">
              <a:solidFill>
                <a:srgbClr val="FFFF00"/>
              </a:solidFill>
            </a:endParaRPr>
          </a:p>
        </p:txBody>
      </p:sp>
      <p:pic>
        <p:nvPicPr>
          <p:cNvPr id="8" name="Picture 7">
            <a:extLst>
              <a:ext uri="{FF2B5EF4-FFF2-40B4-BE49-F238E27FC236}">
                <a16:creationId xmlns:a16="http://schemas.microsoft.com/office/drawing/2014/main" id="{1719CB70-9E2E-4FCD-B53E-8EC379BA26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575" y="295191"/>
            <a:ext cx="1105509" cy="1105509"/>
          </a:xfrm>
          <a:prstGeom prst="rect">
            <a:avLst/>
          </a:prstGeom>
        </p:spPr>
      </p:pic>
    </p:spTree>
    <p:extLst>
      <p:ext uri="{BB962C8B-B14F-4D97-AF65-F5344CB8AC3E}">
        <p14:creationId xmlns:p14="http://schemas.microsoft.com/office/powerpoint/2010/main" val="923593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17403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7267" y="1509921"/>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Phúc đức những ai đường lối tinh toàn, họ tiến thân trong luật pháp của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TotalTime>
  <Words>173</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74</cp:revision>
  <dcterms:created xsi:type="dcterms:W3CDTF">2018-11-13T15:52:26Z</dcterms:created>
  <dcterms:modified xsi:type="dcterms:W3CDTF">2026-02-24T08:41:12Z</dcterms:modified>
</cp:coreProperties>
</file>