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6" r:id="rId11"/>
    <p:sldId id="1046" r:id="rId12"/>
    <p:sldId id="346" r:id="rId13"/>
    <p:sldId id="445" r:id="rId14"/>
    <p:sldId id="1097"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93" autoAdjust="0"/>
  </p:normalViewPr>
  <p:slideViewPr>
    <p:cSldViewPr>
      <p:cViewPr varScale="1">
        <p:scale>
          <a:sx n="83" d="100"/>
          <a:sy n="83" d="100"/>
        </p:scale>
        <p:origin x="96" y="6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171983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932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7" name="Content Placeholder 6">
            <a:extLst>
              <a:ext uri="{FF2B5EF4-FFF2-40B4-BE49-F238E27FC236}">
                <a16:creationId xmlns:a16="http://schemas.microsoft.com/office/drawing/2014/main" id="{05FEFAF6-E284-4048-A22C-294FBD2717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615" y="0"/>
            <a:ext cx="9161229" cy="5143500"/>
          </a:xfrm>
        </p:spPr>
      </p:pic>
      <p:sp>
        <p:nvSpPr>
          <p:cNvPr id="11" name="TextBox 10">
            <a:extLst>
              <a:ext uri="{FF2B5EF4-FFF2-40B4-BE49-F238E27FC236}">
                <a16:creationId xmlns:a16="http://schemas.microsoft.com/office/drawing/2014/main" id="{6B2227E2-9EF8-4406-9C01-664F3CE404B3}"/>
              </a:ext>
            </a:extLst>
          </p:cNvPr>
          <p:cNvSpPr txBox="1"/>
          <p:nvPr/>
        </p:nvSpPr>
        <p:spPr>
          <a:xfrm>
            <a:off x="1950720" y="36385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NĂM</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7" name="Content Placeholder 6">
            <a:extLst>
              <a:ext uri="{FF2B5EF4-FFF2-40B4-BE49-F238E27FC236}">
                <a16:creationId xmlns:a16="http://schemas.microsoft.com/office/drawing/2014/main" id="{05FEFAF6-E284-4048-A22C-294FBD2717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615" y="0"/>
            <a:ext cx="9161229" cy="5143500"/>
          </a:xfrm>
        </p:spPr>
      </p:pic>
      <p:sp>
        <p:nvSpPr>
          <p:cNvPr id="11" name="TextBox 10">
            <a:extLst>
              <a:ext uri="{FF2B5EF4-FFF2-40B4-BE49-F238E27FC236}">
                <a16:creationId xmlns:a16="http://schemas.microsoft.com/office/drawing/2014/main" id="{6B2227E2-9EF8-4406-9C01-664F3CE404B3}"/>
              </a:ext>
            </a:extLst>
          </p:cNvPr>
          <p:cNvSpPr txBox="1"/>
          <p:nvPr/>
        </p:nvSpPr>
        <p:spPr>
          <a:xfrm>
            <a:off x="1950720" y="36385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NĂM</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40115658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xin ghé tai nghe, xin nhậm lời tôi. Lạy Chúa tôi, xin cứu vớt người bầy tôi đáng cậy trông vào Chúa. Lạy Chúa, xin thương tôi, vì tôi ân cần kêu van Chúa suốt ngày.</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33333"/>
                </a:solidFill>
                <a:effectLst/>
                <a:latin typeface="Arial" panose="020B0604020202020204" pitchFamily="34" charset="0"/>
              </a:rPr>
              <a:t> </a:t>
            </a:r>
            <a:r>
              <a:rPr lang="en-US" sz="4000" b="0" i="0" dirty="0">
                <a:solidFill>
                  <a:schemeClr val="bg1"/>
                </a:solidFill>
                <a:effectLst/>
                <a:latin typeface="Arial" panose="020B0604020202020204" pitchFamily="34" charset="0"/>
              </a:rPr>
              <a:t>1 Tx 3, 7-13</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 y="3798582"/>
            <a:ext cx="3200400" cy="1805440"/>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938992"/>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“Xin Chúa ban cho anh em lòng yêu thương nhau và yêu thương mọi người”.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2571750"/>
            <a:ext cx="8686800"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Phaolô Tông đồ gửi tín hữu Thêxalônica</a:t>
            </a:r>
            <a:r>
              <a:rPr lang="vi-VN" sz="4000" b="0" i="0" dirty="0">
                <a:solidFill>
                  <a:srgbClr val="333333"/>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77820"/>
            <a:ext cx="8534400" cy="2438400"/>
          </a:xfrm>
        </p:spPr>
        <p:txBody>
          <a:bodyPr>
            <a:normAutofit fontScale="90000"/>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sz="4900" b="1" i="0" dirty="0">
                <a:solidFill>
                  <a:schemeClr val="bg1"/>
                </a:solidFill>
                <a:effectLst/>
                <a:latin typeface="Arial" panose="020B0604020202020204" pitchFamily="34" charset="0"/>
              </a:rPr>
              <a:t>Xin cho chúng con sớm đươc no phỉ ân tình của Chúa, để chúng con mừng rỡ hân hoan </a:t>
            </a:r>
            <a:endParaRPr lang="en-US" sz="4900"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562100" y="1200150"/>
            <a:ext cx="6019800" cy="646331"/>
          </a:xfrm>
          <a:prstGeom prst="rect">
            <a:avLst/>
          </a:prstGeom>
          <a:noFill/>
        </p:spPr>
        <p:txBody>
          <a:bodyPr wrap="square" rtlCol="0">
            <a:spAutoFit/>
          </a:bodyPr>
          <a:lstStyle/>
          <a:p>
            <a:r>
              <a:rPr lang="da-DK" sz="3600" b="0" i="0" dirty="0">
                <a:solidFill>
                  <a:schemeClr val="bg1"/>
                </a:solidFill>
                <a:effectLst/>
                <a:latin typeface="Arial" panose="020B0604020202020204" pitchFamily="34" charset="0"/>
              </a:rPr>
              <a:t>Tv 89, 3-4. 12-13. 14 và 17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Nguyện cho lời Chúa Kitô cư ngụ dồi dào trong anh em; anh em hãy nhờ Ðức Kitô mà tạ ơn Thiên Chúa Cha.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7" name="Content Placeholder 6">
            <a:extLst>
              <a:ext uri="{FF2B5EF4-FFF2-40B4-BE49-F238E27FC236}">
                <a16:creationId xmlns:a16="http://schemas.microsoft.com/office/drawing/2014/main" id="{05FEFAF6-E284-4048-A22C-294FBD2717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615" y="0"/>
            <a:ext cx="9161229" cy="5143500"/>
          </a:xfrm>
        </p:spPr>
      </p:pic>
      <p:sp>
        <p:nvSpPr>
          <p:cNvPr id="11" name="TextBox 10">
            <a:extLst>
              <a:ext uri="{FF2B5EF4-FFF2-40B4-BE49-F238E27FC236}">
                <a16:creationId xmlns:a16="http://schemas.microsoft.com/office/drawing/2014/main" id="{6B2227E2-9EF8-4406-9C01-664F3CE404B3}"/>
              </a:ext>
            </a:extLst>
          </p:cNvPr>
          <p:cNvSpPr txBox="1"/>
          <p:nvPr/>
        </p:nvSpPr>
        <p:spPr>
          <a:xfrm>
            <a:off x="3429000" y="3638550"/>
            <a:ext cx="445008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Mt 24, 42-51</a:t>
            </a:r>
            <a:endParaRPr lang="en-US" sz="2800" b="1" dirty="0">
              <a:solidFill>
                <a:srgbClr val="FFFF00"/>
              </a:solidFill>
            </a:endParaRPr>
          </a:p>
        </p:txBody>
      </p:sp>
    </p:spTree>
    <p:extLst>
      <p:ext uri="{BB962C8B-B14F-4D97-AF65-F5344CB8AC3E}">
        <p14:creationId xmlns:p14="http://schemas.microsoft.com/office/powerpoint/2010/main" val="38371899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Lạy Chúa, do kết quả việc Chúa làm, địa cầu được no phỉ, để từ trong đất, con người tạo ra cơm bánh, và rượu làm hoan hỷ lòng người.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1396</TotalTime>
  <Words>228</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xin ghé tai nghe, xin nhậm lời tôi. Lạy Chúa tôi, xin cứu vớt người bầy tôi đáng cậy trông vào Chúa. Lạy Chúa, xin thương tôi, vì tôi ân cần kêu van Chúa suốt ngày.</vt:lpstr>
      <vt:lpstr>PowerPoint Presentation</vt:lpstr>
      <vt:lpstr>Ðáp:   Xin cho chúng con sớm đươc no phỉ ân tình của Chúa, để chúng con mừng rỡ hân hoan </vt:lpstr>
      <vt:lpstr>Alleluia, alleluia! – Nguyện cho lời Chúa Kitô cư ngụ dồi dào trong anh em; anh em hãy nhờ Ðức Kitô mà tạ ơn Thiên Chúa Cha. –  Alleluia.</vt:lpstr>
      <vt:lpstr>PowerPoint Presentation</vt:lpstr>
      <vt:lpstr>PowerPoint Presentation</vt:lpstr>
      <vt:lpstr>Lạy Chúa, do kết quả việc Chúa làm, địa cầu được no phỉ, để từ trong đất, con người tạo ra cơm bánh, và rượu làm hoan hỷ lòng người.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168</cp:revision>
  <dcterms:created xsi:type="dcterms:W3CDTF">2021-12-05T01:20:54Z</dcterms:created>
  <dcterms:modified xsi:type="dcterms:W3CDTF">2025-08-11T11:07:41Z</dcterms:modified>
</cp:coreProperties>
</file>