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8" r:id="rId11"/>
    <p:sldId id="1046" r:id="rId12"/>
    <p:sldId id="346" r:id="rId13"/>
    <p:sldId id="445" r:id="rId14"/>
    <p:sldId id="1099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18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3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790CD07-0880-432E-ABD4-63ABBA685B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39410" cy="51435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8DC31F-C1DB-48EF-A98A-C253F562C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" y="121564"/>
            <a:ext cx="10668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CCFC89-5869-4252-867A-3368F1156C57}"/>
              </a:ext>
            </a:extLst>
          </p:cNvPr>
          <p:cNvSpPr txBox="1"/>
          <p:nvPr/>
        </p:nvSpPr>
        <p:spPr>
          <a:xfrm>
            <a:off x="2286000" y="3028950"/>
            <a:ext cx="70172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NĂM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790CD07-0880-432E-ABD4-63ABBA685B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39410" cy="51435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8DC31F-C1DB-48EF-A98A-C253F562C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" y="121564"/>
            <a:ext cx="10668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CCFC89-5869-4252-867A-3368F1156C57}"/>
              </a:ext>
            </a:extLst>
          </p:cNvPr>
          <p:cNvSpPr txBox="1"/>
          <p:nvPr/>
        </p:nvSpPr>
        <p:spPr>
          <a:xfrm>
            <a:off x="2286000" y="3028950"/>
            <a:ext cx="70172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NĂM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27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thương tôi, vì tôi ân cần kêu van Chúa suốt ngày; Lạy Chúa, vì Chúa nhân hậu, khoan dung và giàu lượng từ bi đối với những ai kêu cầu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Cl 1, 9-14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936" y="3820062"/>
            <a:ext cx="2379752" cy="13424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“Người đã cứu chúng ta thoát khỏi quyền lực u tối, và đem chúng ta vào nước Con yêu dấu của Người”.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52400" y="2669977"/>
            <a:ext cx="89310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Thánh Phaolô Tông đồ gửi tín hữu Côlôxê.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 đã công bố ơn cứu độ của Người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143000" y="112395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97, 2-3ab. 3cd-4. 5-6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Thiên Chúa đã dùng Tin Mừng mà kêu gọi chúng ta, để chúng ta được chiếm lấy vinh quang của Ðức Giêsu Kitô, Chúa chúng ta. –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790CD07-0880-432E-ABD4-63ABBA685B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39410" cy="51435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8DC31F-C1DB-48EF-A98A-C253F562C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" y="121564"/>
            <a:ext cx="10668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CCFC89-5869-4252-867A-3368F1156C57}"/>
              </a:ext>
            </a:extLst>
          </p:cNvPr>
          <p:cNvSpPr txBox="1"/>
          <p:nvPr/>
        </p:nvSpPr>
        <p:spPr>
          <a:xfrm>
            <a:off x="4267200" y="3105150"/>
            <a:ext cx="3962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 Lc 5, 1-11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4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dành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ai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kính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sợ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204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thương tôi, vì tôi ân cần kêu van Chúa suốt ngày; Lạy Chúa, vì Chúa nhân hậu, khoan dung và giàu lượng từ bi đối với những ai kêu cầu Chúa.</vt:lpstr>
      <vt:lpstr>PowerPoint Presentation</vt:lpstr>
      <vt:lpstr>Ðáp:  Chúa đã công bố ơn cứu độ của Người</vt:lpstr>
      <vt:lpstr>Alleluia, alleluia! – Thiên Chúa đã dùng Tin Mừng mà kêu gọi chúng ta, để chúng ta được chiếm lấy vinh quang của Ðức Giêsu Kitô, Chúa chúng ta. –   Alleluia.</vt:lpstr>
      <vt:lpstr>PowerPoint Presentation</vt:lpstr>
      <vt:lpstr>PowerPoint Presentation</vt:lpstr>
      <vt:lpstr>Lạy Chúa, vĩ đại thay lòng nhân hậu Chúa, lòng nhân hậu Ngài dành để cho những ai kính sợ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169</cp:revision>
  <dcterms:created xsi:type="dcterms:W3CDTF">2021-12-05T01:20:54Z</dcterms:created>
  <dcterms:modified xsi:type="dcterms:W3CDTF">2025-08-18T03:33:34Z</dcterms:modified>
</cp:coreProperties>
</file>