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100" r:id="rId11"/>
    <p:sldId id="1046" r:id="rId12"/>
    <p:sldId id="346" r:id="rId13"/>
    <p:sldId id="445" r:id="rId14"/>
    <p:sldId id="1101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93" autoAdjust="0"/>
  </p:normalViewPr>
  <p:slideViewPr>
    <p:cSldViewPr>
      <p:cViewPr varScale="1">
        <p:scale>
          <a:sx n="83" d="100"/>
          <a:sy n="83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42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077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20ADE31-DBE9-4B51-9213-0082EC227F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" y="0"/>
            <a:ext cx="9144000" cy="5143500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0C404BD-1A22-4BE5-B996-49D6EE0514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1204"/>
            <a:ext cx="1066800" cy="10668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69EE0F4-9C6F-4F0D-9F5D-6A248FBE77DB}"/>
              </a:ext>
            </a:extLst>
          </p:cNvPr>
          <p:cNvSpPr txBox="1"/>
          <p:nvPr/>
        </p:nvSpPr>
        <p:spPr>
          <a:xfrm>
            <a:off x="2002970" y="3486150"/>
            <a:ext cx="69886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20ADE31-DBE9-4B51-9213-0082EC227F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" y="0"/>
            <a:ext cx="9144000" cy="5143500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0C404BD-1A22-4BE5-B996-49D6EE0514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1204"/>
            <a:ext cx="1066800" cy="10668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69EE0F4-9C6F-4F0D-9F5D-6A248FBE77DB}"/>
              </a:ext>
            </a:extLst>
          </p:cNvPr>
          <p:cNvSpPr txBox="1"/>
          <p:nvPr/>
        </p:nvSpPr>
        <p:spPr>
          <a:xfrm>
            <a:off x="2002970" y="3486150"/>
            <a:ext cx="69886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0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047750"/>
            <a:ext cx="8801100" cy="32765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Chúa là Đấng công minh và xét xử chính trực; Xin Chúa đối xử với tôi tớ Chúa theo lượng từ bi của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09800" y="174844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Cl 3, 12-17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8246" y="3486150"/>
            <a:ext cx="2964024" cy="167209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“Anh em hãy có đức yêu thương, đó là dây ràng buộc điều toàn thiện”.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228600" y="2609022"/>
            <a:ext cx="86868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Cô-lô-xê.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Phàm vật chi có hơi thở, hãy ngợi khen Thiên Chúa </a:t>
            </a:r>
            <a:b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(c. 6).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676400" y="1062746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150, 1-2. 3-4. 5-6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Thiên Chúa ở trong Ðức Kitô đã giải hoà thế gian với Người, và đã đặt lời giải hoà trên môi miệng chúng tôi. –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20ADE31-DBE9-4B51-9213-0082EC227F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" y="0"/>
            <a:ext cx="9144000" cy="5143500"/>
          </a:xfr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0C404BD-1A22-4BE5-B996-49D6EE0514B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01204"/>
            <a:ext cx="1066800" cy="10668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69EE0F4-9C6F-4F0D-9F5D-6A248FBE77DB}"/>
              </a:ext>
            </a:extLst>
          </p:cNvPr>
          <p:cNvSpPr txBox="1"/>
          <p:nvPr/>
        </p:nvSpPr>
        <p:spPr>
          <a:xfrm>
            <a:off x="4191000" y="3409950"/>
            <a:ext cx="401683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6, 27-38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69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Như nai rừng khát mong nguồn nước, hồn tôi khát Chúa, Chúa trời ôi, hồn tôi khát Chúa Trời, Chúa trời hằng sống.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196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Chúa là Đấng công minh và xét xử chính trực; Xin Chúa đối xử với tôi tớ Chúa theo lượng từ bi của Chúa.</vt:lpstr>
      <vt:lpstr>PowerPoint Presentation</vt:lpstr>
      <vt:lpstr>Ðáp:  Phàm vật chi có hơi thở, hãy ngợi khen Thiên Chúa  (c. 6).</vt:lpstr>
      <vt:lpstr>Alleluia, alleluia! – Thiên Chúa ở trong Ðức Kitô đã giải hoà thế gian với Người, và đã đặt lời giải hoà trên môi miệng chúng tôi. –  Alleluia.</vt:lpstr>
      <vt:lpstr>PowerPoint Presentation</vt:lpstr>
      <vt:lpstr>PowerPoint Presentation</vt:lpstr>
      <vt:lpstr>Như nai rừng khát mong nguồn nước, hồn tôi khát Chúa, Chúa trời ôi, hồn tôi khát Chúa Trời, Chúa trời hằng sống.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169</cp:revision>
  <dcterms:created xsi:type="dcterms:W3CDTF">2021-12-05T01:20:54Z</dcterms:created>
  <dcterms:modified xsi:type="dcterms:W3CDTF">2025-08-27T04:35:12Z</dcterms:modified>
</cp:coreProperties>
</file>