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257" r:id="rId3"/>
    <p:sldId id="258" r:id="rId4"/>
    <p:sldId id="260" r:id="rId5"/>
    <p:sldId id="275" r:id="rId6"/>
    <p:sldId id="338" r:id="rId7"/>
    <p:sldId id="278" r:id="rId8"/>
    <p:sldId id="282" r:id="rId9"/>
    <p:sldId id="283" r:id="rId10"/>
    <p:sldId id="339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577080-13A2-4A5B-96BF-7D1EB6247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3631CF-6871-4947-8185-315A4412FD47}"/>
              </a:ext>
            </a:extLst>
          </p:cNvPr>
          <p:cNvSpPr txBox="1"/>
          <p:nvPr/>
        </p:nvSpPr>
        <p:spPr>
          <a:xfrm>
            <a:off x="1618407" y="3171807"/>
            <a:ext cx="7080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092E6-C6C0-4E89-908F-DE39E2A18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275130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178360" y="565775"/>
            <a:ext cx="8625439" cy="4154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ban bình an cho những ai trông cậy vào Chúa, xin cho các tiên tri của Chúa được trung trực; xin nhậm lời cầu nguyện của tôi tớ Chúa, và của Israel dân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1276" y="-17689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hiện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ra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Giacôbê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rồi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tất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cả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đồ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Cr 15, 1-11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30182" y="2175467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Côrintô.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200" y="3549189"/>
            <a:ext cx="3295464" cy="1777213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cảm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tạ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vì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hảo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1a).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117, 1-2. 16ab-17. 28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4590" y="225735"/>
            <a:ext cx="7574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135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995176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Xin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tỏ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tớ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long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nhan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hiền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hậu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bảo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chỉ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577080-13A2-4A5B-96BF-7D1EB6247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3631CF-6871-4947-8185-315A4412FD47}"/>
              </a:ext>
            </a:extLst>
          </p:cNvPr>
          <p:cNvSpPr txBox="1"/>
          <p:nvPr/>
        </p:nvSpPr>
        <p:spPr>
          <a:xfrm>
            <a:off x="1618407" y="3171807"/>
            <a:ext cx="70805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7, 36-50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092E6-C6C0-4E89-908F-DE39E2A18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275130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6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71082" y="10270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Ôi Thiên Chúa, cao quý thay ân sủng của Ngài. Con người ta tìm nương tựa trong bóng cánh của Ngài.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577080-13A2-4A5B-96BF-7D1EB6247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3631CF-6871-4947-8185-315A4412FD47}"/>
              </a:ext>
            </a:extLst>
          </p:cNvPr>
          <p:cNvSpPr txBox="1"/>
          <p:nvPr/>
        </p:nvSpPr>
        <p:spPr>
          <a:xfrm>
            <a:off x="1618407" y="3171807"/>
            <a:ext cx="70805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092E6-C6C0-4E89-908F-DE39E2A18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275130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93969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193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86</cp:revision>
  <dcterms:created xsi:type="dcterms:W3CDTF">2018-11-13T15:52:26Z</dcterms:created>
  <dcterms:modified xsi:type="dcterms:W3CDTF">2026-08-19T01:33:22Z</dcterms:modified>
</cp:coreProperties>
</file>