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257" r:id="rId3"/>
    <p:sldId id="258" r:id="rId4"/>
    <p:sldId id="260" r:id="rId5"/>
    <p:sldId id="275" r:id="rId6"/>
    <p:sldId id="342" r:id="rId7"/>
    <p:sldId id="278" r:id="rId8"/>
    <p:sldId id="282" r:id="rId9"/>
    <p:sldId id="283" r:id="rId10"/>
    <p:sldId id="343"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2093C-D63E-4A4E-99B8-7200E7482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TextBox 7">
            <a:extLst>
              <a:ext uri="{FF2B5EF4-FFF2-40B4-BE49-F238E27FC236}">
                <a16:creationId xmlns:a16="http://schemas.microsoft.com/office/drawing/2014/main" id="{39F6E24F-F858-4BAB-85D9-A86301C4E270}"/>
              </a:ext>
            </a:extLst>
          </p:cNvPr>
          <p:cNvSpPr txBox="1"/>
          <p:nvPr/>
        </p:nvSpPr>
        <p:spPr>
          <a:xfrm>
            <a:off x="1683142" y="3123254"/>
            <a:ext cx="7145269"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NĂM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0" name="Picture 9">
            <a:extLst>
              <a:ext uri="{FF2B5EF4-FFF2-40B4-BE49-F238E27FC236}">
                <a16:creationId xmlns:a16="http://schemas.microsoft.com/office/drawing/2014/main" id="{158DECFE-FB9B-44DA-A59C-F30572D38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351" y="153750"/>
            <a:ext cx="1051964" cy="1051964"/>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259280" y="1196954"/>
            <a:ext cx="8625439" cy="3170099"/>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phán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phần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rỗi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dân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kêu</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cầu</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trong</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mọi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gian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truân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nhậm</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lời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và</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sẽ</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đến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muôn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đời</a:t>
            </a:r>
            <a:r>
              <a:rPr lang="en-US" sz="4000" b="1" i="0" dirty="0">
                <a:solidFill>
                  <a:schemeClr val="bg1"/>
                </a:solidFill>
                <a:effectLst/>
                <a:latin typeface="Arial" panose="020B0604020202020204" pitchFamily="34" charset="0"/>
              </a:rPr>
              <a:t>.</a:t>
            </a:r>
            <a:endParaRPr lang="en-US" sz="40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1276" y="-17689"/>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1446550"/>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“Chẳng có chi mới lạ dưới mặt trời”.</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err="1">
                <a:solidFill>
                  <a:schemeClr val="bg1"/>
                </a:solidFill>
                <a:effectLst/>
                <a:latin typeface="Arial" panose="020B0604020202020204" pitchFamily="34" charset="0"/>
              </a:rPr>
              <a:t>Gv</a:t>
            </a:r>
            <a:r>
              <a:rPr lang="en-US" sz="4000" b="0" i="0" dirty="0">
                <a:solidFill>
                  <a:schemeClr val="bg1"/>
                </a:solidFill>
                <a:effectLst/>
                <a:latin typeface="Arial" panose="020B0604020202020204" pitchFamily="34" charset="0"/>
              </a:rPr>
              <a:t> 1, 2-11</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30129" y="2306314"/>
            <a:ext cx="8892482" cy="707886"/>
          </a:xfrm>
          <a:prstGeom prst="rect">
            <a:avLst/>
          </a:prstGeom>
          <a:noFill/>
        </p:spPr>
        <p:txBody>
          <a:bodyPr wrap="square">
            <a:spAutoFit/>
          </a:bodyPr>
          <a:lstStyle/>
          <a:p>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Giảng</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Viên</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3984" y="2941372"/>
            <a:ext cx="4248628" cy="2291247"/>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Thân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lạy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Ngài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chỗ</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chúng</a:t>
            </a:r>
            <a:r>
              <a:rPr lang="en-US" sz="4400" b="1" i="0" dirty="0">
                <a:solidFill>
                  <a:schemeClr val="bg1"/>
                </a:solidFill>
                <a:effectLst/>
                <a:latin typeface="Arial" panose="020B0604020202020204" pitchFamily="34" charset="0"/>
              </a:rPr>
              <a:t> con dung </a:t>
            </a:r>
            <a:r>
              <a:rPr lang="en-US" sz="4400" b="1" i="0" dirty="0" err="1">
                <a:solidFill>
                  <a:schemeClr val="bg1"/>
                </a:solidFill>
                <a:effectLst/>
                <a:latin typeface="Arial" panose="020B0604020202020204" pitchFamily="34" charset="0"/>
              </a:rPr>
              <a:t>thân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từ</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nọ</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trải</a:t>
            </a:r>
            <a:r>
              <a:rPr lang="en-US" sz="4400" b="1" i="0" dirty="0">
                <a:solidFill>
                  <a:schemeClr val="bg1"/>
                </a:solidFill>
                <a:effectLst/>
                <a:latin typeface="Arial" panose="020B0604020202020204" pitchFamily="34" charset="0"/>
              </a:rPr>
              <a:t> qua </a:t>
            </a:r>
            <a:r>
              <a:rPr lang="en-US" sz="4400" b="1" i="0" dirty="0" err="1">
                <a:solidFill>
                  <a:schemeClr val="bg1"/>
                </a:solidFill>
                <a:effectLst/>
                <a:latin typeface="Arial" panose="020B0604020202020204" pitchFamily="34" charset="0"/>
              </a:rPr>
              <a:t>đời</a:t>
            </a:r>
            <a:r>
              <a:rPr lang="en-US" sz="4400" b="1" i="0" dirty="0">
                <a:solidFill>
                  <a:schemeClr val="bg1"/>
                </a:solidFill>
                <a:effectLst/>
                <a:latin typeface="Arial" panose="020B0604020202020204" pitchFamily="34" charset="0"/>
              </a:rPr>
              <a:t> kia (c. 1).</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da-DK" sz="3600" b="0" i="0" dirty="0">
                <a:solidFill>
                  <a:schemeClr val="bg1"/>
                </a:solidFill>
                <a:effectLst/>
                <a:latin typeface="Arial" panose="020B0604020202020204" pitchFamily="34" charset="0"/>
              </a:rPr>
              <a:t>Tv 89, 3-4. 5-6. 12-13. 14 và 17</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407339" y="0"/>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24, 4c </a:t>
            </a:r>
            <a:r>
              <a:rPr lang="en-US" sz="4400" b="0" i="0" dirty="0" err="1">
                <a:solidFill>
                  <a:schemeClr val="bg1"/>
                </a:solidFill>
                <a:effectLst/>
                <a:latin typeface="Arial" panose="020B0604020202020204" pitchFamily="34" charset="0"/>
              </a:rPr>
              <a:t>và</a:t>
            </a:r>
            <a:r>
              <a:rPr lang="en-US" sz="4400" b="0" i="0" dirty="0">
                <a:solidFill>
                  <a:schemeClr val="bg1"/>
                </a:solidFill>
                <a:effectLst/>
                <a:latin typeface="Arial" panose="020B0604020202020204" pitchFamily="34" charset="0"/>
              </a:rPr>
              <a:t> 5a</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165109"/>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 Lạy Chúa, xin dạy bảo con về lối bước của Chúa và xin hướng dẫn con trong chân lý của Ngài.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2093C-D63E-4A4E-99B8-7200E7482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TextBox 7">
            <a:extLst>
              <a:ext uri="{FF2B5EF4-FFF2-40B4-BE49-F238E27FC236}">
                <a16:creationId xmlns:a16="http://schemas.microsoft.com/office/drawing/2014/main" id="{39F6E24F-F858-4BAB-85D9-A86301C4E270}"/>
              </a:ext>
            </a:extLst>
          </p:cNvPr>
          <p:cNvSpPr txBox="1"/>
          <p:nvPr/>
        </p:nvSpPr>
        <p:spPr>
          <a:xfrm>
            <a:off x="1998731" y="2977597"/>
            <a:ext cx="7145269"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9, 7-9</a:t>
            </a:r>
            <a:endParaRPr lang="en-US" sz="3600" b="1" dirty="0">
              <a:solidFill>
                <a:srgbClr val="FFFF00"/>
              </a:solidFill>
            </a:endParaRPr>
          </a:p>
        </p:txBody>
      </p:sp>
      <p:pic>
        <p:nvPicPr>
          <p:cNvPr id="10" name="Picture 9">
            <a:extLst>
              <a:ext uri="{FF2B5EF4-FFF2-40B4-BE49-F238E27FC236}">
                <a16:creationId xmlns:a16="http://schemas.microsoft.com/office/drawing/2014/main" id="{158DECFE-FB9B-44DA-A59C-F30572D38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351" y="153750"/>
            <a:ext cx="1051964" cy="1051964"/>
          </a:xfrm>
          <a:prstGeom prst="rect">
            <a:avLst/>
          </a:prstGeom>
        </p:spPr>
      </p:pic>
    </p:spTree>
    <p:extLst>
      <p:ext uri="{BB962C8B-B14F-4D97-AF65-F5344CB8AC3E}">
        <p14:creationId xmlns:p14="http://schemas.microsoft.com/office/powerpoint/2010/main" val="2559004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1082" y="1027021"/>
            <a:ext cx="8731305" cy="3477875"/>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Chúa đã ban bố các huấn lệnh, để chúng tôi được tuân giữ hết sức ân cần. Nguyện cho đường nẻo tôi vững chắc, để tuân giữ thánh chỉ của Chúa.</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2093C-D63E-4A4E-99B8-7200E7482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TextBox 7">
            <a:extLst>
              <a:ext uri="{FF2B5EF4-FFF2-40B4-BE49-F238E27FC236}">
                <a16:creationId xmlns:a16="http://schemas.microsoft.com/office/drawing/2014/main" id="{39F6E24F-F858-4BAB-85D9-A86301C4E270}"/>
              </a:ext>
            </a:extLst>
          </p:cNvPr>
          <p:cNvSpPr txBox="1"/>
          <p:nvPr/>
        </p:nvSpPr>
        <p:spPr>
          <a:xfrm>
            <a:off x="1683142" y="3123254"/>
            <a:ext cx="7145269"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NĂM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0" name="Picture 9">
            <a:extLst>
              <a:ext uri="{FF2B5EF4-FFF2-40B4-BE49-F238E27FC236}">
                <a16:creationId xmlns:a16="http://schemas.microsoft.com/office/drawing/2014/main" id="{158DECFE-FB9B-44DA-A59C-F30572D38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351" y="153750"/>
            <a:ext cx="1051964" cy="1051964"/>
          </a:xfrm>
          <a:prstGeom prst="rect">
            <a:avLst/>
          </a:prstGeom>
        </p:spPr>
      </p:pic>
    </p:spTree>
    <p:extLst>
      <p:ext uri="{BB962C8B-B14F-4D97-AF65-F5344CB8AC3E}">
        <p14:creationId xmlns:p14="http://schemas.microsoft.com/office/powerpoint/2010/main" val="3837010674"/>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TotalTime>
  <Words>203</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88</cp:revision>
  <dcterms:created xsi:type="dcterms:W3CDTF">2018-11-13T15:52:26Z</dcterms:created>
  <dcterms:modified xsi:type="dcterms:W3CDTF">2026-08-23T22:56:07Z</dcterms:modified>
</cp:coreProperties>
</file>