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49" r:id="rId7"/>
    <p:sldId id="278" r:id="rId8"/>
    <p:sldId id="282" r:id="rId9"/>
    <p:sldId id="283" r:id="rId10"/>
    <p:sldId id="350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F7B51E-3320-4587-8A09-433692BA7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843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17B3C2-3343-4E63-98AE-293A24543CDD}"/>
              </a:ext>
            </a:extLst>
          </p:cNvPr>
          <p:cNvSpPr txBox="1"/>
          <p:nvPr/>
        </p:nvSpPr>
        <p:spPr>
          <a:xfrm>
            <a:off x="1917813" y="3123254"/>
            <a:ext cx="707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9D7988-4B16-400D-AE01-E09DE1117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766764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lạy Chúa, nếu Chúa nhớ hoài sự lỗi, nào ai chịu nổi được ư? Vì lạy Thiên Chúa Is-ra-el, Chúa thường rộng lượng thứ tha.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-6423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“Ngài đã chọn chúng ta trong Người trước khi tạo dựng thế gian”.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Ep 1, 1-10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7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Khởi đầu bức thư của Thánh Phaolô Tông đồ 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811" y="3835625"/>
            <a:ext cx="2590428" cy="1396994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đã công bố ơn cứu độ của Người (c. 2a).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97, 1. 2-3ab. 3cd-4. 5-6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Ga 14, 5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Chúa phán: “Thầy là đường, là sự thật và là sự sống, không ai đến được với Cha mà không qua Thầy”. – 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F7B51E-3320-4587-8A09-433692BA7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843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17B3C2-3343-4E63-98AE-293A24543CDD}"/>
              </a:ext>
            </a:extLst>
          </p:cNvPr>
          <p:cNvSpPr txBox="1"/>
          <p:nvPr/>
        </p:nvSpPr>
        <p:spPr>
          <a:xfrm>
            <a:off x="1917813" y="2953321"/>
            <a:ext cx="7072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11, 47-54</a:t>
            </a:r>
            <a:endParaRPr lang="en-US" sz="36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9D7988-4B16-400D-AE01-E09DE1117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92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Bọn giàu sang đã sa cơ nghèo đói; nhưng người tìm Chúa chẳng thiếu chi thiện hảo.</a:t>
            </a:r>
            <a:br>
              <a:rPr lang="vi-VN" sz="4400" b="1" dirty="0">
                <a:solidFill>
                  <a:schemeClr val="bg1"/>
                </a:solidFill>
              </a:rPr>
            </a:b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F7B51E-3320-4587-8A09-433692BA7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843" cy="5143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17B3C2-3343-4E63-98AE-293A24543CDD}"/>
              </a:ext>
            </a:extLst>
          </p:cNvPr>
          <p:cNvSpPr txBox="1"/>
          <p:nvPr/>
        </p:nvSpPr>
        <p:spPr>
          <a:xfrm>
            <a:off x="1917813" y="3123254"/>
            <a:ext cx="7072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9D7988-4B16-400D-AE01-E09DE1117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43" y="153749"/>
            <a:ext cx="1051964" cy="10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2293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1060</TotalTime>
  <Words>186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94</cp:revision>
  <dcterms:created xsi:type="dcterms:W3CDTF">2018-11-13T15:52:26Z</dcterms:created>
  <dcterms:modified xsi:type="dcterms:W3CDTF">2026-09-13T08:25:18Z</dcterms:modified>
</cp:coreProperties>
</file>