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04" r:id="rId2"/>
    <p:sldMasterId id="2147483828" r:id="rId3"/>
  </p:sldMasterIdLst>
  <p:sldIdLst>
    <p:sldId id="256" r:id="rId4"/>
    <p:sldId id="358" r:id="rId5"/>
    <p:sldId id="387" r:id="rId6"/>
    <p:sldId id="370" r:id="rId7"/>
    <p:sldId id="463" r:id="rId8"/>
    <p:sldId id="473" r:id="rId9"/>
    <p:sldId id="461" r:id="rId10"/>
    <p:sldId id="414" r:id="rId11"/>
    <p:sldId id="422" r:id="rId12"/>
    <p:sldId id="433" r:id="rId13"/>
    <p:sldId id="474" r:id="rId1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800" y="5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4" name="Date Placeholder 3"/>
          <p:cNvSpPr>
            <a:spLocks noGrp="1"/>
          </p:cNvSpPr>
          <p:nvPr>
            <p:ph type="dt" sz="half" idx="10"/>
          </p:nvPr>
        </p:nvSpPr>
        <p:spPr/>
        <p:txBody>
          <a:bodyPr/>
          <a:lstStyle/>
          <a:p>
            <a:fld id="{10FBA4A0-73B6-49E7-A441-BC8F089A94F0}" type="datetimeFigureOut">
              <a:rPr lang="en-US" smtClean="0"/>
              <a:t>5/2/2025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5DA27C-BF99-49E1-A446-41D24B00F5B5}" type="slidenum">
              <a:rPr lang="en-US" smtClean="0"/>
              <a:t>‹#›</a:t>
            </a:fld>
            <a:endParaRPr lang="en-US"/>
          </a:p>
        </p:txBody>
      </p:sp>
    </p:spTree>
    <p:extLst>
      <p:ext uri="{BB962C8B-B14F-4D97-AF65-F5344CB8AC3E}">
        <p14:creationId xmlns:p14="http://schemas.microsoft.com/office/powerpoint/2010/main" val="1119890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FBA4A0-73B6-49E7-A441-BC8F089A94F0}" type="datetimeFigureOut">
              <a:rPr lang="en-US" smtClean="0"/>
              <a:t>5/2/2025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5DA27C-BF99-49E1-A446-41D24B00F5B5}" type="slidenum">
              <a:rPr lang="en-US" smtClean="0"/>
              <a:t>‹#›</a:t>
            </a:fld>
            <a:endParaRPr lang="en-US"/>
          </a:p>
        </p:txBody>
      </p:sp>
    </p:spTree>
    <p:extLst>
      <p:ext uri="{BB962C8B-B14F-4D97-AF65-F5344CB8AC3E}">
        <p14:creationId xmlns:p14="http://schemas.microsoft.com/office/powerpoint/2010/main" val="15133667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FBA4A0-73B6-49E7-A441-BC8F089A94F0}" type="datetimeFigureOut">
              <a:rPr lang="en-US" smtClean="0"/>
              <a:t>5/2/2025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5DA27C-BF99-49E1-A446-41D24B00F5B5}" type="slidenum">
              <a:rPr lang="en-US" smtClean="0"/>
              <a:t>‹#›</a:t>
            </a:fld>
            <a:endParaRPr lang="en-US"/>
          </a:p>
        </p:txBody>
      </p:sp>
    </p:spTree>
    <p:extLst>
      <p:ext uri="{BB962C8B-B14F-4D97-AF65-F5344CB8AC3E}">
        <p14:creationId xmlns:p14="http://schemas.microsoft.com/office/powerpoint/2010/main" val="8654179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5/2/2025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29677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5/2/2025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40973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5/2/2025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28301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1200D00-C2AA-4AA7-B91E-CA19DF7514B9}" type="datetimeFigureOut">
              <a:rPr lang="en-US" smtClean="0">
                <a:solidFill>
                  <a:prstClr val="black">
                    <a:tint val="75000"/>
                  </a:prstClr>
                </a:solidFill>
              </a:rPr>
              <a:pPr/>
              <a:t>5/2/2025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19589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1200D00-C2AA-4AA7-B91E-CA19DF7514B9}" type="datetimeFigureOut">
              <a:rPr lang="en-US" smtClean="0">
                <a:solidFill>
                  <a:prstClr val="black">
                    <a:tint val="75000"/>
                  </a:prstClr>
                </a:solidFill>
              </a:rPr>
              <a:pPr/>
              <a:t>5/2/2025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04311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1200D00-C2AA-4AA7-B91E-CA19DF7514B9}" type="datetimeFigureOut">
              <a:rPr lang="en-US" smtClean="0">
                <a:solidFill>
                  <a:prstClr val="black">
                    <a:tint val="75000"/>
                  </a:prstClr>
                </a:solidFill>
              </a:rPr>
              <a:pPr/>
              <a:t>5/2/2025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03041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200D00-C2AA-4AA7-B91E-CA19DF7514B9}" type="datetimeFigureOut">
              <a:rPr lang="en-US" smtClean="0">
                <a:solidFill>
                  <a:prstClr val="black">
                    <a:tint val="75000"/>
                  </a:prstClr>
                </a:solidFill>
              </a:rPr>
              <a:pPr/>
              <a:t>5/2/2025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57841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200D00-C2AA-4AA7-B91E-CA19DF7514B9}" type="datetimeFigureOut">
              <a:rPr lang="en-US" smtClean="0">
                <a:solidFill>
                  <a:prstClr val="black">
                    <a:tint val="75000"/>
                  </a:prstClr>
                </a:solidFill>
              </a:rPr>
              <a:pPr/>
              <a:t>5/2/2025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3624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FBA4A0-73B6-49E7-A441-BC8F089A94F0}" type="datetimeFigureOut">
              <a:rPr lang="en-US" smtClean="0"/>
              <a:t>5/2/2025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5DA27C-BF99-49E1-A446-41D24B00F5B5}" type="slidenum">
              <a:rPr lang="en-US" smtClean="0"/>
              <a:t>‹#›</a:t>
            </a:fld>
            <a:endParaRPr lang="en-US"/>
          </a:p>
        </p:txBody>
      </p:sp>
    </p:spTree>
    <p:extLst>
      <p:ext uri="{BB962C8B-B14F-4D97-AF65-F5344CB8AC3E}">
        <p14:creationId xmlns:p14="http://schemas.microsoft.com/office/powerpoint/2010/main" val="26056895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200D00-C2AA-4AA7-B91E-CA19DF7514B9}" type="datetimeFigureOut">
              <a:rPr lang="en-US" smtClean="0">
                <a:solidFill>
                  <a:prstClr val="black">
                    <a:tint val="75000"/>
                  </a:prstClr>
                </a:solidFill>
              </a:rPr>
              <a:pPr/>
              <a:t>5/2/2025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15212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5/2/2025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72602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5/2/2025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4460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4" name="Date Placeholder 3"/>
          <p:cNvSpPr>
            <a:spLocks noGrp="1"/>
          </p:cNvSpPr>
          <p:nvPr>
            <p:ph type="dt" sz="half" idx="10"/>
          </p:nvPr>
        </p:nvSpPr>
        <p:spPr/>
        <p:txBody>
          <a:bodyPr/>
          <a:lstStyle/>
          <a:p>
            <a:fld id="{10FBA4A0-73B6-49E7-A441-BC8F089A94F0}" type="datetimeFigureOut">
              <a:rPr lang="en-US" smtClean="0"/>
              <a:t>5/2/2025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5DA27C-BF99-49E1-A446-41D24B00F5B5}" type="slidenum">
              <a:rPr lang="en-US" smtClean="0"/>
              <a:t>‹#›</a:t>
            </a:fld>
            <a:endParaRPr lang="en-US"/>
          </a:p>
        </p:txBody>
      </p:sp>
    </p:spTree>
    <p:extLst>
      <p:ext uri="{BB962C8B-B14F-4D97-AF65-F5344CB8AC3E}">
        <p14:creationId xmlns:p14="http://schemas.microsoft.com/office/powerpoint/2010/main" val="26605820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5/2/2025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09197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5/2/2025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30580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5/2/2025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34183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1200D00-C2AA-4AA7-B91E-CA19DF7514B9}" type="datetimeFigureOut">
              <a:rPr lang="en-US" smtClean="0">
                <a:solidFill>
                  <a:prstClr val="black">
                    <a:tint val="75000"/>
                  </a:prstClr>
                </a:solidFill>
              </a:rPr>
              <a:pPr/>
              <a:t>5/2/2025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66918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1200D00-C2AA-4AA7-B91E-CA19DF7514B9}" type="datetimeFigureOut">
              <a:rPr lang="en-US" smtClean="0">
                <a:solidFill>
                  <a:prstClr val="black">
                    <a:tint val="75000"/>
                  </a:prstClr>
                </a:solidFill>
              </a:rPr>
              <a:pPr/>
              <a:t>5/2/2025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56494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1200D00-C2AA-4AA7-B91E-CA19DF7514B9}" type="datetimeFigureOut">
              <a:rPr lang="en-US" smtClean="0">
                <a:solidFill>
                  <a:prstClr val="black">
                    <a:tint val="75000"/>
                  </a:prstClr>
                </a:solidFill>
              </a:rPr>
              <a:pPr/>
              <a:t>5/2/2025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17295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0FBA4A0-73B6-49E7-A441-BC8F089A94F0}" type="datetimeFigureOut">
              <a:rPr lang="en-US" smtClean="0"/>
              <a:t>5/2/2025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5DA27C-BF99-49E1-A446-41D24B00F5B5}" type="slidenum">
              <a:rPr lang="en-US" smtClean="0"/>
              <a:t>‹#›</a:t>
            </a:fld>
            <a:endParaRPr lang="en-US"/>
          </a:p>
        </p:txBody>
      </p:sp>
    </p:spTree>
    <p:extLst>
      <p:ext uri="{BB962C8B-B14F-4D97-AF65-F5344CB8AC3E}">
        <p14:creationId xmlns:p14="http://schemas.microsoft.com/office/powerpoint/2010/main" val="18303074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200D00-C2AA-4AA7-B91E-CA19DF7514B9}" type="datetimeFigureOut">
              <a:rPr lang="en-US" smtClean="0">
                <a:solidFill>
                  <a:prstClr val="black">
                    <a:tint val="75000"/>
                  </a:prstClr>
                </a:solidFill>
              </a:rPr>
              <a:pPr/>
              <a:t>5/2/2025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96902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200D00-C2AA-4AA7-B91E-CA19DF7514B9}" type="datetimeFigureOut">
              <a:rPr lang="en-US" smtClean="0">
                <a:solidFill>
                  <a:prstClr val="black">
                    <a:tint val="75000"/>
                  </a:prstClr>
                </a:solidFill>
              </a:rPr>
              <a:pPr/>
              <a:t>5/2/2025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01189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200D00-C2AA-4AA7-B91E-CA19DF7514B9}" type="datetimeFigureOut">
              <a:rPr lang="en-US" smtClean="0">
                <a:solidFill>
                  <a:prstClr val="black">
                    <a:tint val="75000"/>
                  </a:prstClr>
                </a:solidFill>
              </a:rPr>
              <a:pPr/>
              <a:t>5/2/2025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46666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5/2/2025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69397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5/2/2025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77059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0FBA4A0-73B6-49E7-A441-BC8F089A94F0}" type="datetimeFigureOut">
              <a:rPr lang="en-US" smtClean="0"/>
              <a:t>5/2/2025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5DA27C-BF99-49E1-A446-41D24B00F5B5}" type="slidenum">
              <a:rPr lang="en-US" smtClean="0"/>
              <a:t>‹#›</a:t>
            </a:fld>
            <a:endParaRPr lang="en-US"/>
          </a:p>
        </p:txBody>
      </p:sp>
    </p:spTree>
    <p:extLst>
      <p:ext uri="{BB962C8B-B14F-4D97-AF65-F5344CB8AC3E}">
        <p14:creationId xmlns:p14="http://schemas.microsoft.com/office/powerpoint/2010/main" val="3133395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0FBA4A0-73B6-49E7-A441-BC8F089A94F0}" type="datetimeFigureOut">
              <a:rPr lang="en-US" smtClean="0"/>
              <a:t>5/2/2025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5DA27C-BF99-49E1-A446-41D24B00F5B5}" type="slidenum">
              <a:rPr lang="en-US" smtClean="0"/>
              <a:t>‹#›</a:t>
            </a:fld>
            <a:endParaRPr lang="en-US"/>
          </a:p>
        </p:txBody>
      </p:sp>
    </p:spTree>
    <p:extLst>
      <p:ext uri="{BB962C8B-B14F-4D97-AF65-F5344CB8AC3E}">
        <p14:creationId xmlns:p14="http://schemas.microsoft.com/office/powerpoint/2010/main" val="1581044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0FBA4A0-73B6-49E7-A441-BC8F089A94F0}" type="datetimeFigureOut">
              <a:rPr lang="en-US" smtClean="0"/>
              <a:t>5/2/2025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5DA27C-BF99-49E1-A446-41D24B00F5B5}" type="slidenum">
              <a:rPr lang="en-US" smtClean="0"/>
              <a:t>‹#›</a:t>
            </a:fld>
            <a:endParaRPr lang="en-US"/>
          </a:p>
        </p:txBody>
      </p:sp>
    </p:spTree>
    <p:extLst>
      <p:ext uri="{BB962C8B-B14F-4D97-AF65-F5344CB8AC3E}">
        <p14:creationId xmlns:p14="http://schemas.microsoft.com/office/powerpoint/2010/main" val="1251458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FBA4A0-73B6-49E7-A441-BC8F089A94F0}" type="datetimeFigureOut">
              <a:rPr lang="en-US" smtClean="0"/>
              <a:t>5/2/2025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5DA27C-BF99-49E1-A446-41D24B00F5B5}" type="slidenum">
              <a:rPr lang="en-US" smtClean="0"/>
              <a:t>‹#›</a:t>
            </a:fld>
            <a:endParaRPr lang="en-US"/>
          </a:p>
        </p:txBody>
      </p:sp>
    </p:spTree>
    <p:extLst>
      <p:ext uri="{BB962C8B-B14F-4D97-AF65-F5344CB8AC3E}">
        <p14:creationId xmlns:p14="http://schemas.microsoft.com/office/powerpoint/2010/main" val="5381865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0FBA4A0-73B6-49E7-A441-BC8F089A94F0}" type="datetimeFigureOut">
              <a:rPr lang="en-US" smtClean="0"/>
              <a:t>5/2/2025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5DA27C-BF99-49E1-A446-41D24B00F5B5}" type="slidenum">
              <a:rPr lang="en-US" smtClean="0"/>
              <a:t>‹#›</a:t>
            </a:fld>
            <a:endParaRPr lang="en-US"/>
          </a:p>
        </p:txBody>
      </p:sp>
    </p:spTree>
    <p:extLst>
      <p:ext uri="{BB962C8B-B14F-4D97-AF65-F5344CB8AC3E}">
        <p14:creationId xmlns:p14="http://schemas.microsoft.com/office/powerpoint/2010/main" val="3132828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0FBA4A0-73B6-49E7-A441-BC8F089A94F0}" type="datetimeFigureOut">
              <a:rPr lang="en-US" smtClean="0"/>
              <a:t>5/2/2025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5DA27C-BF99-49E1-A446-41D24B00F5B5}" type="slidenum">
              <a:rPr lang="en-US" smtClean="0"/>
              <a:t>‹#›</a:t>
            </a:fld>
            <a:endParaRPr lang="en-US"/>
          </a:p>
        </p:txBody>
      </p:sp>
    </p:spTree>
    <p:extLst>
      <p:ext uri="{BB962C8B-B14F-4D97-AF65-F5344CB8AC3E}">
        <p14:creationId xmlns:p14="http://schemas.microsoft.com/office/powerpoint/2010/main" val="3898522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0FBA4A0-73B6-49E7-A441-BC8F089A94F0}" type="datetimeFigureOut">
              <a:rPr lang="en-US" smtClean="0"/>
              <a:t>5/2/2025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D5DA27C-BF99-49E1-A446-41D24B00F5B5}" type="slidenum">
              <a:rPr lang="en-US" smtClean="0"/>
              <a:t>‹#›</a:t>
            </a:fld>
            <a:endParaRPr lang="en-US"/>
          </a:p>
        </p:txBody>
      </p:sp>
    </p:spTree>
    <p:extLst>
      <p:ext uri="{BB962C8B-B14F-4D97-AF65-F5344CB8AC3E}">
        <p14:creationId xmlns:p14="http://schemas.microsoft.com/office/powerpoint/2010/main" val="5188201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1200D00-C2AA-4AA7-B91E-CA19DF7514B9}" type="datetimeFigureOut">
              <a:rPr lang="en-US" smtClean="0">
                <a:solidFill>
                  <a:prstClr val="black">
                    <a:tint val="75000"/>
                  </a:prstClr>
                </a:solidFill>
              </a:rPr>
              <a:pPr/>
              <a:t>5/2/2025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8770710"/>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68"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1200D00-C2AA-4AA7-B91E-CA19DF7514B9}" type="datetimeFigureOut">
              <a:rPr lang="en-US" smtClean="0">
                <a:solidFill>
                  <a:prstClr val="black">
                    <a:tint val="75000"/>
                  </a:prstClr>
                </a:solidFill>
              </a:rPr>
              <a:pPr/>
              <a:t>5/2/2025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4665048"/>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pic>
        <p:nvPicPr>
          <p:cNvPr id="1026" name="Picture 2" descr="t5 t3 PS">
            <a:extLst>
              <a:ext uri="{FF2B5EF4-FFF2-40B4-BE49-F238E27FC236}">
                <a16:creationId xmlns:a16="http://schemas.microsoft.com/office/drawing/2014/main" id="{B5815F96-D163-4C80-968D-CC544B98D9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9937"/>
            <a:ext cx="9144000" cy="51435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3AFA0F27-1252-43F3-8BF7-3A7DC9169D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438150"/>
            <a:ext cx="990600" cy="990600"/>
          </a:xfrm>
          <a:prstGeom prst="rect">
            <a:avLst/>
          </a:prstGeom>
        </p:spPr>
      </p:pic>
      <p:sp>
        <p:nvSpPr>
          <p:cNvPr id="10" name="TextBox 9">
            <a:extLst>
              <a:ext uri="{FF2B5EF4-FFF2-40B4-BE49-F238E27FC236}">
                <a16:creationId xmlns:a16="http://schemas.microsoft.com/office/drawing/2014/main" id="{8DBD1621-941D-4437-B128-60BC72DB97B5}"/>
              </a:ext>
            </a:extLst>
          </p:cNvPr>
          <p:cNvSpPr txBox="1"/>
          <p:nvPr/>
        </p:nvSpPr>
        <p:spPr>
          <a:xfrm>
            <a:off x="3429000" y="3257550"/>
            <a:ext cx="5562600" cy="523220"/>
          </a:xfrm>
          <a:prstGeom prst="rect">
            <a:avLst/>
          </a:prstGeom>
          <a:noFill/>
        </p:spPr>
        <p:txBody>
          <a:bodyPr wrap="square">
            <a:spAutoFit/>
          </a:bodyPr>
          <a:lstStyle/>
          <a:p>
            <a:pPr algn="l"/>
            <a:r>
              <a:rPr lang="en-US" sz="2800" b="1" i="0" cap="all" dirty="0">
                <a:solidFill>
                  <a:srgbClr val="0070C0"/>
                </a:solidFill>
                <a:effectLst/>
                <a:latin typeface="Arial" panose="020B0604020202020204" pitchFamily="34" charset="0"/>
              </a:rPr>
              <a:t>THỨ NĂM TUẦN III PHỤC SINH</a:t>
            </a:r>
            <a:endParaRPr lang="en-US" sz="2800" b="1" i="0" dirty="0">
              <a:solidFill>
                <a:srgbClr val="0070C0"/>
              </a:solidFill>
              <a:effectLst/>
              <a:latin typeface="Helvetica Neue"/>
            </a:endParaRPr>
          </a:p>
        </p:txBody>
      </p:sp>
    </p:spTree>
    <p:extLst>
      <p:ext uri="{BB962C8B-B14F-4D97-AF65-F5344CB8AC3E}">
        <p14:creationId xmlns:p14="http://schemas.microsoft.com/office/powerpoint/2010/main" val="5033985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r>
              <a:rPr lang="en-US" sz="6000" b="1" dirty="0">
                <a:solidFill>
                  <a:srgbClr val="C00000"/>
                </a:solidFill>
                <a:latin typeface="Arial" panose="020B0604020202020204" pitchFamily="34" charset="0"/>
                <a:cs typeface="Arial" panose="020B0604020202020204" pitchFamily="34" charset="0"/>
              </a:rPr>
              <a:t>Ca </a:t>
            </a:r>
            <a:r>
              <a:rPr lang="en-US" sz="6000" b="1" dirty="0" err="1">
                <a:solidFill>
                  <a:srgbClr val="C00000"/>
                </a:solidFill>
                <a:latin typeface="Arial" panose="020B0604020202020204" pitchFamily="34" charset="0"/>
                <a:cs typeface="Arial" panose="020B0604020202020204" pitchFamily="34" charset="0"/>
              </a:rPr>
              <a:t>Kết</a:t>
            </a:r>
            <a:r>
              <a:rPr lang="en-US" sz="6000" b="1" dirty="0">
                <a:solidFill>
                  <a:srgbClr val="C00000"/>
                </a:solidFill>
                <a:latin typeface="Arial" panose="020B0604020202020204" pitchFamily="34" charset="0"/>
                <a:cs typeface="Arial" panose="020B0604020202020204" pitchFamily="34" charset="0"/>
              </a:rPr>
              <a:t> </a:t>
            </a:r>
            <a:r>
              <a:rPr lang="en-US" sz="6000" b="1" dirty="0" err="1">
                <a:solidFill>
                  <a:srgbClr val="C00000"/>
                </a:solidFill>
                <a:latin typeface="Arial" panose="020B0604020202020204" pitchFamily="34" charset="0"/>
                <a:cs typeface="Arial" panose="020B0604020202020204" pitchFamily="34" charset="0"/>
              </a:rPr>
              <a:t>Lễ</a:t>
            </a:r>
            <a:br>
              <a:rPr lang="en-US" dirty="0">
                <a:solidFill>
                  <a:srgbClr val="C00000"/>
                </a:solidFill>
              </a:rPr>
            </a:br>
            <a:endParaRPr lang="en-US" i="1" dirty="0">
              <a:solidFill>
                <a:srgbClr val="002060"/>
              </a:solidFill>
            </a:endParaRPr>
          </a:p>
        </p:txBody>
      </p:sp>
    </p:spTree>
    <p:extLst>
      <p:ext uri="{BB962C8B-B14F-4D97-AF65-F5344CB8AC3E}">
        <p14:creationId xmlns:p14="http://schemas.microsoft.com/office/powerpoint/2010/main" val="4691388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pic>
        <p:nvPicPr>
          <p:cNvPr id="1026" name="Picture 2" descr="t5 t3 PS">
            <a:extLst>
              <a:ext uri="{FF2B5EF4-FFF2-40B4-BE49-F238E27FC236}">
                <a16:creationId xmlns:a16="http://schemas.microsoft.com/office/drawing/2014/main" id="{B5815F96-D163-4C80-968D-CC544B98D9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9937"/>
            <a:ext cx="9144000" cy="51435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3AFA0F27-1252-43F3-8BF7-3A7DC9169D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438150"/>
            <a:ext cx="990600" cy="990600"/>
          </a:xfrm>
          <a:prstGeom prst="rect">
            <a:avLst/>
          </a:prstGeom>
        </p:spPr>
      </p:pic>
      <p:sp>
        <p:nvSpPr>
          <p:cNvPr id="10" name="TextBox 9">
            <a:extLst>
              <a:ext uri="{FF2B5EF4-FFF2-40B4-BE49-F238E27FC236}">
                <a16:creationId xmlns:a16="http://schemas.microsoft.com/office/drawing/2014/main" id="{8DBD1621-941D-4437-B128-60BC72DB97B5}"/>
              </a:ext>
            </a:extLst>
          </p:cNvPr>
          <p:cNvSpPr txBox="1"/>
          <p:nvPr/>
        </p:nvSpPr>
        <p:spPr>
          <a:xfrm>
            <a:off x="3429000" y="3257550"/>
            <a:ext cx="5562600" cy="523220"/>
          </a:xfrm>
          <a:prstGeom prst="rect">
            <a:avLst/>
          </a:prstGeom>
          <a:noFill/>
        </p:spPr>
        <p:txBody>
          <a:bodyPr wrap="square">
            <a:spAutoFit/>
          </a:bodyPr>
          <a:lstStyle/>
          <a:p>
            <a:pPr algn="l"/>
            <a:r>
              <a:rPr lang="en-US" sz="2800" b="1" i="0" cap="all" dirty="0">
                <a:solidFill>
                  <a:srgbClr val="0070C0"/>
                </a:solidFill>
                <a:effectLst/>
                <a:latin typeface="Arial" panose="020B0604020202020204" pitchFamily="34" charset="0"/>
              </a:rPr>
              <a:t>THỨ NĂM TUẦN III PHỤC SINH</a:t>
            </a:r>
            <a:endParaRPr lang="en-US" sz="2800" b="1" i="0" dirty="0">
              <a:solidFill>
                <a:srgbClr val="0070C0"/>
              </a:solidFill>
              <a:effectLst/>
              <a:latin typeface="Helvetica Neue"/>
            </a:endParaRPr>
          </a:p>
        </p:txBody>
      </p:sp>
    </p:spTree>
    <p:extLst>
      <p:ext uri="{BB962C8B-B14F-4D97-AF65-F5344CB8AC3E}">
        <p14:creationId xmlns:p14="http://schemas.microsoft.com/office/powerpoint/2010/main" val="27122766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886" y="133350"/>
            <a:ext cx="9144000" cy="1066800"/>
          </a:xfrm>
        </p:spPr>
        <p:txBody>
          <a:bodyPr>
            <a:normAutofit fontScale="90000"/>
          </a:bodyPr>
          <a:lstStyle/>
          <a:p>
            <a:r>
              <a:rPr lang="en-US" sz="6600" b="1" dirty="0">
                <a:solidFill>
                  <a:srgbClr val="C00000"/>
                </a:solidFill>
              </a:rPr>
              <a:t>Ca </a:t>
            </a:r>
            <a:r>
              <a:rPr lang="en-US" sz="6600" b="1" dirty="0" err="1">
                <a:solidFill>
                  <a:srgbClr val="C00000"/>
                </a:solidFill>
              </a:rPr>
              <a:t>Nhập</a:t>
            </a:r>
            <a:r>
              <a:rPr lang="en-US" sz="6600" b="1" dirty="0">
                <a:solidFill>
                  <a:srgbClr val="C00000"/>
                </a:solidFill>
              </a:rPr>
              <a:t> </a:t>
            </a:r>
            <a:r>
              <a:rPr lang="en-US" sz="6600" b="1" dirty="0" err="1">
                <a:solidFill>
                  <a:srgbClr val="C00000"/>
                </a:solidFill>
              </a:rPr>
              <a:t>Lễ</a:t>
            </a:r>
            <a:endParaRPr lang="en-US" b="1" i="1" dirty="0">
              <a:solidFill>
                <a:srgbClr val="002060"/>
              </a:solidFill>
            </a:endParaRPr>
          </a:p>
        </p:txBody>
      </p:sp>
      <p:sp>
        <p:nvSpPr>
          <p:cNvPr id="3" name="TextBox 2">
            <a:extLst>
              <a:ext uri="{FF2B5EF4-FFF2-40B4-BE49-F238E27FC236}">
                <a16:creationId xmlns:a16="http://schemas.microsoft.com/office/drawing/2014/main" id="{EF971FBE-6D28-4023-82EF-9752E196DAC8}"/>
              </a:ext>
            </a:extLst>
          </p:cNvPr>
          <p:cNvSpPr txBox="1"/>
          <p:nvPr/>
        </p:nvSpPr>
        <p:spPr>
          <a:xfrm>
            <a:off x="228600" y="1200150"/>
            <a:ext cx="8477250" cy="3170099"/>
          </a:xfrm>
          <a:prstGeom prst="rect">
            <a:avLst/>
          </a:prstGeom>
          <a:noFill/>
        </p:spPr>
        <p:txBody>
          <a:bodyPr wrap="square" rtlCol="0">
            <a:spAutoFit/>
          </a:bodyPr>
          <a:lstStyle/>
          <a:p>
            <a:r>
              <a:rPr lang="vi-VN" sz="4000" b="1" i="0" dirty="0">
                <a:solidFill>
                  <a:srgbClr val="C00000"/>
                </a:solidFill>
                <a:effectLst/>
                <a:latin typeface="Arial" panose="020B0604020202020204" pitchFamily="34" charset="0"/>
              </a:rPr>
              <a:t>Chúng ta hãy chúc tụng Chúa, vì Người đáng chúc tụng ngợi khen. Chúa là sức mạnh và là khúc ca của tôi, chính Người đã cho tôi được ơn cứu độ – Allêluia.</a:t>
            </a:r>
            <a:endParaRPr lang="en-US" sz="4000" b="1" dirty="0">
              <a:solidFill>
                <a:srgbClr val="C00000"/>
              </a:solidFill>
            </a:endParaRPr>
          </a:p>
        </p:txBody>
      </p:sp>
    </p:spTree>
    <p:extLst>
      <p:ext uri="{BB962C8B-B14F-4D97-AF65-F5344CB8AC3E}">
        <p14:creationId xmlns:p14="http://schemas.microsoft.com/office/powerpoint/2010/main" val="29950953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26658"/>
            <a:ext cx="8534400" cy="2571750"/>
          </a:xfrm>
        </p:spPr>
        <p:txBody>
          <a:bodyPr>
            <a:normAutofit fontScale="90000"/>
          </a:bodyPr>
          <a:lstStyle/>
          <a:p>
            <a:pPr algn="l"/>
            <a:r>
              <a:rPr lang="en-US" sz="3600" dirty="0" err="1">
                <a:solidFill>
                  <a:srgbClr val="C00000"/>
                </a:solidFill>
              </a:rPr>
              <a:t>Bài</a:t>
            </a:r>
            <a:r>
              <a:rPr lang="en-US" sz="3600" dirty="0">
                <a:solidFill>
                  <a:srgbClr val="C00000"/>
                </a:solidFill>
              </a:rPr>
              <a:t> </a:t>
            </a:r>
            <a:r>
              <a:rPr lang="en-US" sz="3600" dirty="0" err="1">
                <a:solidFill>
                  <a:srgbClr val="C00000"/>
                </a:solidFill>
              </a:rPr>
              <a:t>đọc</a:t>
            </a:r>
            <a:r>
              <a:rPr lang="en-US" sz="3600" dirty="0">
                <a:solidFill>
                  <a:srgbClr val="C00000"/>
                </a:solidFill>
              </a:rPr>
              <a:t> 1. </a:t>
            </a:r>
            <a:r>
              <a:rPr lang="en-US" sz="4000" b="0" i="0" dirty="0" err="1">
                <a:solidFill>
                  <a:srgbClr val="0070C0"/>
                </a:solidFill>
                <a:effectLst/>
                <a:latin typeface="Arial" panose="020B0604020202020204" pitchFamily="34" charset="0"/>
              </a:rPr>
              <a:t>Cv</a:t>
            </a:r>
            <a:r>
              <a:rPr lang="en-US" sz="4000" b="0" i="0" dirty="0">
                <a:solidFill>
                  <a:srgbClr val="0070C0"/>
                </a:solidFill>
                <a:effectLst/>
                <a:latin typeface="Arial" panose="020B0604020202020204" pitchFamily="34" charset="0"/>
              </a:rPr>
              <a:t> 8, 26-40</a:t>
            </a:r>
            <a:br>
              <a:rPr lang="en-US" sz="4000" dirty="0">
                <a:solidFill>
                  <a:srgbClr val="0070C0"/>
                </a:solidFill>
              </a:rPr>
            </a:br>
            <a:r>
              <a:rPr lang="vi-VN" b="1" i="1" dirty="0">
                <a:solidFill>
                  <a:srgbClr val="C00000"/>
                </a:solidFill>
                <a:effectLst/>
                <a:latin typeface="Arial" panose="020B0604020202020204" pitchFamily="34" charset="0"/>
              </a:rPr>
              <a:t>“Nếu ông tin hết lòng, thì được chịu phép rửa”.</a:t>
            </a:r>
            <a:br>
              <a:rPr lang="en-US" b="0" i="1" dirty="0">
                <a:solidFill>
                  <a:srgbClr val="333333"/>
                </a:solidFill>
                <a:effectLst/>
                <a:latin typeface="Arial" panose="020B0604020202020204" pitchFamily="34" charset="0"/>
              </a:rPr>
            </a:br>
            <a:r>
              <a:rPr lang="vi-VN" sz="4000" dirty="0">
                <a:solidFill>
                  <a:srgbClr val="C00000"/>
                </a:solidFill>
              </a:rPr>
              <a:t>Bài trích sách Công vụ Tông Đồ.</a:t>
            </a:r>
            <a:endParaRPr lang="en-US" sz="4000" dirty="0">
              <a:solidFill>
                <a:srgbClr val="C00000"/>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2723861"/>
            <a:ext cx="4724400" cy="2430685"/>
          </a:xfrm>
          <a:prstGeom prst="rect">
            <a:avLst/>
          </a:prstGeom>
        </p:spPr>
      </p:pic>
    </p:spTree>
    <p:extLst>
      <p:ext uri="{BB962C8B-B14F-4D97-AF65-F5344CB8AC3E}">
        <p14:creationId xmlns:p14="http://schemas.microsoft.com/office/powerpoint/2010/main" val="31487205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4F4D4D6-AC79-488D-900A-1681B63EEB5E}"/>
              </a:ext>
            </a:extLst>
          </p:cNvPr>
          <p:cNvSpPr txBox="1"/>
          <p:nvPr/>
        </p:nvSpPr>
        <p:spPr>
          <a:xfrm>
            <a:off x="2133600" y="666750"/>
            <a:ext cx="4579684" cy="830997"/>
          </a:xfrm>
          <a:prstGeom prst="rect">
            <a:avLst/>
          </a:prstGeom>
          <a:noFill/>
        </p:spPr>
        <p:txBody>
          <a:bodyPr wrap="square">
            <a:spAutoFit/>
          </a:bodyPr>
          <a:lstStyle/>
          <a:p>
            <a:r>
              <a:rPr lang="en-US" sz="4800" b="1" dirty="0" err="1">
                <a:solidFill>
                  <a:srgbClr val="C00000"/>
                </a:solidFill>
                <a:latin typeface="Arial" panose="020B0604020202020204" pitchFamily="34" charset="0"/>
              </a:rPr>
              <a:t>Đáp</a:t>
            </a:r>
            <a:r>
              <a:rPr lang="en-US" sz="4800" b="1" dirty="0">
                <a:solidFill>
                  <a:srgbClr val="C00000"/>
                </a:solidFill>
                <a:latin typeface="Arial" panose="020B0604020202020204" pitchFamily="34" charset="0"/>
              </a:rPr>
              <a:t> ca:</a:t>
            </a:r>
            <a:endParaRPr lang="en-US" sz="4800" b="1" dirty="0">
              <a:solidFill>
                <a:srgbClr val="C00000"/>
              </a:solidFill>
            </a:endParaRPr>
          </a:p>
        </p:txBody>
      </p:sp>
      <p:sp>
        <p:nvSpPr>
          <p:cNvPr id="6" name="TextBox 5">
            <a:extLst>
              <a:ext uri="{FF2B5EF4-FFF2-40B4-BE49-F238E27FC236}">
                <a16:creationId xmlns:a16="http://schemas.microsoft.com/office/drawing/2014/main" id="{C8F3F226-75E0-46B7-AC2C-BFC9C8919B3F}"/>
              </a:ext>
            </a:extLst>
          </p:cNvPr>
          <p:cNvSpPr txBox="1"/>
          <p:nvPr/>
        </p:nvSpPr>
        <p:spPr>
          <a:xfrm>
            <a:off x="1447800" y="1657350"/>
            <a:ext cx="5029200" cy="646331"/>
          </a:xfrm>
          <a:prstGeom prst="rect">
            <a:avLst/>
          </a:prstGeom>
          <a:noFill/>
        </p:spPr>
        <p:txBody>
          <a:bodyPr wrap="square">
            <a:spAutoFit/>
          </a:bodyPr>
          <a:lstStyle/>
          <a:p>
            <a:r>
              <a:rPr lang="en-US" sz="3600" b="0" i="0" dirty="0">
                <a:solidFill>
                  <a:srgbClr val="0070C0"/>
                </a:solidFill>
                <a:effectLst/>
                <a:latin typeface="Arial" panose="020B0604020202020204" pitchFamily="34" charset="0"/>
              </a:rPr>
              <a:t>Tv 65, 8-9. 16-17. 20</a:t>
            </a:r>
            <a:endParaRPr lang="en-US" sz="3600" dirty="0">
              <a:solidFill>
                <a:srgbClr val="0070C0"/>
              </a:solidFill>
            </a:endParaRPr>
          </a:p>
        </p:txBody>
      </p:sp>
      <p:sp>
        <p:nvSpPr>
          <p:cNvPr id="7" name="Title 1">
            <a:extLst>
              <a:ext uri="{FF2B5EF4-FFF2-40B4-BE49-F238E27FC236}">
                <a16:creationId xmlns:a16="http://schemas.microsoft.com/office/drawing/2014/main" id="{76ACB84B-87EF-477B-BB0C-008A186F17AF}"/>
              </a:ext>
            </a:extLst>
          </p:cNvPr>
          <p:cNvSpPr>
            <a:spLocks noGrp="1"/>
          </p:cNvSpPr>
          <p:nvPr>
            <p:ph type="ctrTitle"/>
          </p:nvPr>
        </p:nvSpPr>
        <p:spPr>
          <a:xfrm>
            <a:off x="647700" y="2209801"/>
            <a:ext cx="7848600" cy="2266949"/>
          </a:xfrm>
        </p:spPr>
        <p:txBody>
          <a:bodyPr>
            <a:normAutofit/>
          </a:bodyPr>
          <a:lstStyle/>
          <a:p>
            <a:pPr algn="just"/>
            <a:r>
              <a:rPr lang="vi-VN" b="1" i="0" dirty="0">
                <a:solidFill>
                  <a:srgbClr val="C00000"/>
                </a:solidFill>
                <a:effectLst/>
                <a:latin typeface="Arial" panose="020B0604020202020204" pitchFamily="34" charset="0"/>
              </a:rPr>
              <a:t>Ðáp: Toàn thể đất nước, hãy reo mừng Thiên Chúa (c. 1).</a:t>
            </a:r>
            <a:endParaRPr lang="en-US" b="1" i="1" dirty="0">
              <a:solidFill>
                <a:srgbClr val="C00000"/>
              </a:solidFill>
            </a:endParaRPr>
          </a:p>
        </p:txBody>
      </p:sp>
    </p:spTree>
    <p:extLst>
      <p:ext uri="{BB962C8B-B14F-4D97-AF65-F5344CB8AC3E}">
        <p14:creationId xmlns:p14="http://schemas.microsoft.com/office/powerpoint/2010/main" val="14900170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4F4D4D6-AC79-488D-900A-1681B63EEB5E}"/>
              </a:ext>
            </a:extLst>
          </p:cNvPr>
          <p:cNvSpPr txBox="1"/>
          <p:nvPr/>
        </p:nvSpPr>
        <p:spPr>
          <a:xfrm>
            <a:off x="2057400" y="410942"/>
            <a:ext cx="5791200" cy="707886"/>
          </a:xfrm>
          <a:prstGeom prst="rect">
            <a:avLst/>
          </a:prstGeom>
          <a:noFill/>
        </p:spPr>
        <p:txBody>
          <a:bodyPr wrap="square">
            <a:spAutoFit/>
          </a:bodyPr>
          <a:lstStyle/>
          <a:p>
            <a:r>
              <a:rPr lang="en-US" sz="4000" b="1" i="0" dirty="0">
                <a:solidFill>
                  <a:srgbClr val="0070C0"/>
                </a:solidFill>
                <a:effectLst/>
                <a:latin typeface="Arial" panose="020B0604020202020204" pitchFamily="34" charset="0"/>
              </a:rPr>
              <a:t>Alleluia: </a:t>
            </a:r>
            <a:r>
              <a:rPr lang="en-US" sz="4000" b="0" i="0" dirty="0">
                <a:solidFill>
                  <a:srgbClr val="0070C0"/>
                </a:solidFill>
                <a:effectLst/>
                <a:latin typeface="Arial" panose="020B0604020202020204" pitchFamily="34" charset="0"/>
              </a:rPr>
              <a:t>Ga 14, 18</a:t>
            </a:r>
            <a:endParaRPr lang="en-US" sz="4000" b="1" dirty="0">
              <a:solidFill>
                <a:srgbClr val="0070C0"/>
              </a:solidFill>
            </a:endParaRPr>
          </a:p>
        </p:txBody>
      </p:sp>
      <p:sp>
        <p:nvSpPr>
          <p:cNvPr id="7" name="Title 1">
            <a:extLst>
              <a:ext uri="{FF2B5EF4-FFF2-40B4-BE49-F238E27FC236}">
                <a16:creationId xmlns:a16="http://schemas.microsoft.com/office/drawing/2014/main" id="{76ACB84B-87EF-477B-BB0C-008A186F17AF}"/>
              </a:ext>
            </a:extLst>
          </p:cNvPr>
          <p:cNvSpPr>
            <a:spLocks noGrp="1"/>
          </p:cNvSpPr>
          <p:nvPr>
            <p:ph type="ctrTitle"/>
          </p:nvPr>
        </p:nvSpPr>
        <p:spPr>
          <a:xfrm>
            <a:off x="495300" y="1885950"/>
            <a:ext cx="8153400" cy="2266949"/>
          </a:xfrm>
        </p:spPr>
        <p:txBody>
          <a:bodyPr>
            <a:noAutofit/>
          </a:bodyPr>
          <a:lstStyle/>
          <a:p>
            <a:pPr algn="just"/>
            <a:r>
              <a:rPr lang="en-US" b="1" i="0" dirty="0">
                <a:solidFill>
                  <a:srgbClr val="C00000"/>
                </a:solidFill>
                <a:effectLst/>
                <a:latin typeface="Arial" panose="020B0604020202020204" pitchFamily="34" charset="0"/>
              </a:rPr>
              <a:t>Alleluia, alleluia! – </a:t>
            </a:r>
            <a:r>
              <a:rPr lang="en-US" b="1" i="0" dirty="0" err="1">
                <a:solidFill>
                  <a:srgbClr val="C00000"/>
                </a:solidFill>
                <a:effectLst/>
                <a:latin typeface="Arial" panose="020B0604020202020204" pitchFamily="34" charset="0"/>
              </a:rPr>
              <a:t>Chúa</a:t>
            </a:r>
            <a:r>
              <a:rPr lang="en-US" b="1" i="0" dirty="0">
                <a:solidFill>
                  <a:srgbClr val="C00000"/>
                </a:solidFill>
                <a:effectLst/>
                <a:latin typeface="Arial" panose="020B0604020202020204" pitchFamily="34" charset="0"/>
              </a:rPr>
              <a:t> </a:t>
            </a:r>
            <a:r>
              <a:rPr lang="en-US" b="1" i="0" dirty="0" err="1">
                <a:solidFill>
                  <a:srgbClr val="C00000"/>
                </a:solidFill>
                <a:effectLst/>
                <a:latin typeface="Arial" panose="020B0604020202020204" pitchFamily="34" charset="0"/>
              </a:rPr>
              <a:t>phán</a:t>
            </a:r>
            <a:r>
              <a:rPr lang="en-US" b="1" i="0" dirty="0">
                <a:solidFill>
                  <a:srgbClr val="C00000"/>
                </a:solidFill>
                <a:effectLst/>
                <a:latin typeface="Arial" panose="020B0604020202020204" pitchFamily="34" charset="0"/>
              </a:rPr>
              <a:t>: “</a:t>
            </a:r>
            <a:r>
              <a:rPr lang="en-US" b="1" i="0" dirty="0" err="1">
                <a:solidFill>
                  <a:srgbClr val="C00000"/>
                </a:solidFill>
                <a:effectLst/>
                <a:latin typeface="Arial" panose="020B0604020202020204" pitchFamily="34" charset="0"/>
              </a:rPr>
              <a:t>Thầy</a:t>
            </a:r>
            <a:r>
              <a:rPr lang="en-US" b="1" i="0" dirty="0">
                <a:solidFill>
                  <a:srgbClr val="C00000"/>
                </a:solidFill>
                <a:effectLst/>
                <a:latin typeface="Arial" panose="020B0604020202020204" pitchFamily="34" charset="0"/>
              </a:rPr>
              <a:t> </a:t>
            </a:r>
            <a:r>
              <a:rPr lang="en-US" b="1" i="0" dirty="0" err="1">
                <a:solidFill>
                  <a:srgbClr val="C00000"/>
                </a:solidFill>
                <a:effectLst/>
                <a:latin typeface="Arial" panose="020B0604020202020204" pitchFamily="34" charset="0"/>
              </a:rPr>
              <a:t>sẽ</a:t>
            </a:r>
            <a:r>
              <a:rPr lang="en-US" b="1" i="0" dirty="0">
                <a:solidFill>
                  <a:srgbClr val="C00000"/>
                </a:solidFill>
                <a:effectLst/>
                <a:latin typeface="Arial" panose="020B0604020202020204" pitchFamily="34" charset="0"/>
              </a:rPr>
              <a:t> </a:t>
            </a:r>
            <a:r>
              <a:rPr lang="en-US" b="1" i="0" dirty="0" err="1">
                <a:solidFill>
                  <a:srgbClr val="C00000"/>
                </a:solidFill>
                <a:effectLst/>
                <a:latin typeface="Arial" panose="020B0604020202020204" pitchFamily="34" charset="0"/>
              </a:rPr>
              <a:t>không</a:t>
            </a:r>
            <a:r>
              <a:rPr lang="en-US" b="1" i="0" dirty="0">
                <a:solidFill>
                  <a:srgbClr val="C00000"/>
                </a:solidFill>
                <a:effectLst/>
                <a:latin typeface="Arial" panose="020B0604020202020204" pitchFamily="34" charset="0"/>
              </a:rPr>
              <a:t> </a:t>
            </a:r>
            <a:r>
              <a:rPr lang="en-US" b="1" i="0" dirty="0" err="1">
                <a:solidFill>
                  <a:srgbClr val="C00000"/>
                </a:solidFill>
                <a:effectLst/>
                <a:latin typeface="Arial" panose="020B0604020202020204" pitchFamily="34" charset="0"/>
              </a:rPr>
              <a:t>bỏ</a:t>
            </a:r>
            <a:r>
              <a:rPr lang="en-US" b="1" i="0" dirty="0">
                <a:solidFill>
                  <a:srgbClr val="C00000"/>
                </a:solidFill>
                <a:effectLst/>
                <a:latin typeface="Arial" panose="020B0604020202020204" pitchFamily="34" charset="0"/>
              </a:rPr>
              <a:t> </a:t>
            </a:r>
            <a:r>
              <a:rPr lang="en-US" b="1" i="0" dirty="0" err="1">
                <a:solidFill>
                  <a:srgbClr val="C00000"/>
                </a:solidFill>
                <a:effectLst/>
                <a:latin typeface="Arial" panose="020B0604020202020204" pitchFamily="34" charset="0"/>
              </a:rPr>
              <a:t>các</a:t>
            </a:r>
            <a:r>
              <a:rPr lang="en-US" b="1" i="0" dirty="0">
                <a:solidFill>
                  <a:srgbClr val="C00000"/>
                </a:solidFill>
                <a:effectLst/>
                <a:latin typeface="Arial" panose="020B0604020202020204" pitchFamily="34" charset="0"/>
              </a:rPr>
              <a:t> con </a:t>
            </a:r>
            <a:r>
              <a:rPr lang="en-US" b="1" i="0" dirty="0" err="1">
                <a:solidFill>
                  <a:srgbClr val="C00000"/>
                </a:solidFill>
                <a:effectLst/>
                <a:latin typeface="Arial" panose="020B0604020202020204" pitchFamily="34" charset="0"/>
              </a:rPr>
              <a:t>mồ</a:t>
            </a:r>
            <a:r>
              <a:rPr lang="en-US" b="1" i="0" dirty="0">
                <a:solidFill>
                  <a:srgbClr val="C00000"/>
                </a:solidFill>
                <a:effectLst/>
                <a:latin typeface="Arial" panose="020B0604020202020204" pitchFamily="34" charset="0"/>
              </a:rPr>
              <a:t> </a:t>
            </a:r>
            <a:r>
              <a:rPr lang="en-US" b="1" i="0" dirty="0" err="1">
                <a:solidFill>
                  <a:srgbClr val="C00000"/>
                </a:solidFill>
                <a:effectLst/>
                <a:latin typeface="Arial" panose="020B0604020202020204" pitchFamily="34" charset="0"/>
              </a:rPr>
              <a:t>côi</a:t>
            </a:r>
            <a:r>
              <a:rPr lang="en-US" b="1" i="0" dirty="0">
                <a:solidFill>
                  <a:srgbClr val="C00000"/>
                </a:solidFill>
                <a:effectLst/>
                <a:latin typeface="Arial" panose="020B0604020202020204" pitchFamily="34" charset="0"/>
              </a:rPr>
              <a:t>: </a:t>
            </a:r>
            <a:r>
              <a:rPr lang="en-US" b="1" i="0" dirty="0" err="1">
                <a:solidFill>
                  <a:srgbClr val="C00000"/>
                </a:solidFill>
                <a:effectLst/>
                <a:latin typeface="Arial" panose="020B0604020202020204" pitchFamily="34" charset="0"/>
              </a:rPr>
              <a:t>Thầy</a:t>
            </a:r>
            <a:r>
              <a:rPr lang="en-US" b="1" i="0" dirty="0">
                <a:solidFill>
                  <a:srgbClr val="C00000"/>
                </a:solidFill>
                <a:effectLst/>
                <a:latin typeface="Arial" panose="020B0604020202020204" pitchFamily="34" charset="0"/>
              </a:rPr>
              <a:t> </a:t>
            </a:r>
            <a:r>
              <a:rPr lang="en-US" b="1" i="0" dirty="0" err="1">
                <a:solidFill>
                  <a:srgbClr val="C00000"/>
                </a:solidFill>
                <a:effectLst/>
                <a:latin typeface="Arial" panose="020B0604020202020204" pitchFamily="34" charset="0"/>
              </a:rPr>
              <a:t>sẽ</a:t>
            </a:r>
            <a:r>
              <a:rPr lang="en-US" b="1" i="0" dirty="0">
                <a:solidFill>
                  <a:srgbClr val="C00000"/>
                </a:solidFill>
                <a:effectLst/>
                <a:latin typeface="Arial" panose="020B0604020202020204" pitchFamily="34" charset="0"/>
              </a:rPr>
              <a:t> </a:t>
            </a:r>
            <a:r>
              <a:rPr lang="en-US" b="1" i="0" dirty="0" err="1">
                <a:solidFill>
                  <a:srgbClr val="C00000"/>
                </a:solidFill>
                <a:effectLst/>
                <a:latin typeface="Arial" panose="020B0604020202020204" pitchFamily="34" charset="0"/>
              </a:rPr>
              <a:t>đến</a:t>
            </a:r>
            <a:r>
              <a:rPr lang="en-US" b="1" i="0" dirty="0">
                <a:solidFill>
                  <a:srgbClr val="C00000"/>
                </a:solidFill>
                <a:effectLst/>
                <a:latin typeface="Arial" panose="020B0604020202020204" pitchFamily="34" charset="0"/>
              </a:rPr>
              <a:t> </a:t>
            </a:r>
            <a:r>
              <a:rPr lang="en-US" b="1" i="0" dirty="0" err="1">
                <a:solidFill>
                  <a:srgbClr val="C00000"/>
                </a:solidFill>
                <a:effectLst/>
                <a:latin typeface="Arial" panose="020B0604020202020204" pitchFamily="34" charset="0"/>
              </a:rPr>
              <a:t>với</a:t>
            </a:r>
            <a:r>
              <a:rPr lang="en-US" b="1" i="0" dirty="0">
                <a:solidFill>
                  <a:srgbClr val="C00000"/>
                </a:solidFill>
                <a:effectLst/>
                <a:latin typeface="Arial" panose="020B0604020202020204" pitchFamily="34" charset="0"/>
              </a:rPr>
              <a:t> </a:t>
            </a:r>
            <a:r>
              <a:rPr lang="en-US" b="1" i="0" dirty="0" err="1">
                <a:solidFill>
                  <a:srgbClr val="C00000"/>
                </a:solidFill>
                <a:effectLst/>
                <a:latin typeface="Arial" panose="020B0604020202020204" pitchFamily="34" charset="0"/>
              </a:rPr>
              <a:t>các</a:t>
            </a:r>
            <a:r>
              <a:rPr lang="en-US" b="1" i="0" dirty="0">
                <a:solidFill>
                  <a:srgbClr val="C00000"/>
                </a:solidFill>
                <a:effectLst/>
                <a:latin typeface="Arial" panose="020B0604020202020204" pitchFamily="34" charset="0"/>
              </a:rPr>
              <a:t> con </a:t>
            </a:r>
            <a:r>
              <a:rPr lang="en-US" b="1" i="0" dirty="0" err="1">
                <a:solidFill>
                  <a:srgbClr val="C00000"/>
                </a:solidFill>
                <a:effectLst/>
                <a:latin typeface="Arial" panose="020B0604020202020204" pitchFamily="34" charset="0"/>
              </a:rPr>
              <a:t>và</a:t>
            </a:r>
            <a:r>
              <a:rPr lang="en-US" b="1" i="0" dirty="0">
                <a:solidFill>
                  <a:srgbClr val="C00000"/>
                </a:solidFill>
                <a:effectLst/>
                <a:latin typeface="Arial" panose="020B0604020202020204" pitchFamily="34" charset="0"/>
              </a:rPr>
              <a:t> </a:t>
            </a:r>
            <a:r>
              <a:rPr lang="en-US" b="1" i="0" dirty="0" err="1">
                <a:solidFill>
                  <a:srgbClr val="C00000"/>
                </a:solidFill>
                <a:effectLst/>
                <a:latin typeface="Arial" panose="020B0604020202020204" pitchFamily="34" charset="0"/>
              </a:rPr>
              <a:t>lòng</a:t>
            </a:r>
            <a:r>
              <a:rPr lang="en-US" b="1" i="0" dirty="0">
                <a:solidFill>
                  <a:srgbClr val="C00000"/>
                </a:solidFill>
                <a:effectLst/>
                <a:latin typeface="Arial" panose="020B0604020202020204" pitchFamily="34" charset="0"/>
              </a:rPr>
              <a:t> </a:t>
            </a:r>
            <a:r>
              <a:rPr lang="en-US" b="1" i="0" dirty="0" err="1">
                <a:solidFill>
                  <a:srgbClr val="C00000"/>
                </a:solidFill>
                <a:effectLst/>
                <a:latin typeface="Arial" panose="020B0604020202020204" pitchFamily="34" charset="0"/>
              </a:rPr>
              <a:t>các</a:t>
            </a:r>
            <a:r>
              <a:rPr lang="en-US" b="1" i="0" dirty="0">
                <a:solidFill>
                  <a:srgbClr val="C00000"/>
                </a:solidFill>
                <a:effectLst/>
                <a:latin typeface="Arial" panose="020B0604020202020204" pitchFamily="34" charset="0"/>
              </a:rPr>
              <a:t> con </a:t>
            </a:r>
            <a:r>
              <a:rPr lang="en-US" b="1" i="0" dirty="0" err="1">
                <a:solidFill>
                  <a:srgbClr val="C00000"/>
                </a:solidFill>
                <a:effectLst/>
                <a:latin typeface="Arial" panose="020B0604020202020204" pitchFamily="34" charset="0"/>
              </a:rPr>
              <a:t>sẽ</a:t>
            </a:r>
            <a:r>
              <a:rPr lang="en-US" b="1" i="0" dirty="0">
                <a:solidFill>
                  <a:srgbClr val="C00000"/>
                </a:solidFill>
                <a:effectLst/>
                <a:latin typeface="Arial" panose="020B0604020202020204" pitchFamily="34" charset="0"/>
              </a:rPr>
              <a:t> </a:t>
            </a:r>
            <a:r>
              <a:rPr lang="en-US" b="1" i="0" dirty="0" err="1">
                <a:solidFill>
                  <a:srgbClr val="C00000"/>
                </a:solidFill>
                <a:effectLst/>
                <a:latin typeface="Arial" panose="020B0604020202020204" pitchFamily="34" charset="0"/>
              </a:rPr>
              <a:t>vui</a:t>
            </a:r>
            <a:r>
              <a:rPr lang="en-US" b="1" i="0" dirty="0">
                <a:solidFill>
                  <a:srgbClr val="C00000"/>
                </a:solidFill>
                <a:effectLst/>
                <a:latin typeface="Arial" panose="020B0604020202020204" pitchFamily="34" charset="0"/>
              </a:rPr>
              <a:t> </a:t>
            </a:r>
            <a:r>
              <a:rPr lang="en-US" b="1" i="0" dirty="0" err="1">
                <a:solidFill>
                  <a:srgbClr val="C00000"/>
                </a:solidFill>
                <a:effectLst/>
                <a:latin typeface="Arial" panose="020B0604020202020204" pitchFamily="34" charset="0"/>
              </a:rPr>
              <a:t>mừng</a:t>
            </a:r>
            <a:r>
              <a:rPr lang="en-US" b="1" i="0" dirty="0">
                <a:solidFill>
                  <a:srgbClr val="C00000"/>
                </a:solidFill>
                <a:effectLst/>
                <a:latin typeface="Arial" panose="020B0604020202020204" pitchFamily="34" charset="0"/>
              </a:rPr>
              <a:t>”. – Alleluia.</a:t>
            </a:r>
            <a:endParaRPr lang="en-US" b="1" i="1" dirty="0">
              <a:solidFill>
                <a:srgbClr val="C00000"/>
              </a:solidFill>
            </a:endParaRPr>
          </a:p>
        </p:txBody>
      </p:sp>
    </p:spTree>
    <p:extLst>
      <p:ext uri="{BB962C8B-B14F-4D97-AF65-F5344CB8AC3E}">
        <p14:creationId xmlns:p14="http://schemas.microsoft.com/office/powerpoint/2010/main" val="14266620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pic>
        <p:nvPicPr>
          <p:cNvPr id="1026" name="Picture 2" descr="t5 t3 PS">
            <a:extLst>
              <a:ext uri="{FF2B5EF4-FFF2-40B4-BE49-F238E27FC236}">
                <a16:creationId xmlns:a16="http://schemas.microsoft.com/office/drawing/2014/main" id="{B5815F96-D163-4C80-968D-CC544B98D9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9937"/>
            <a:ext cx="9144000" cy="51435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3AFA0F27-1252-43F3-8BF7-3A7DC9169D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438150"/>
            <a:ext cx="990600" cy="990600"/>
          </a:xfrm>
          <a:prstGeom prst="rect">
            <a:avLst/>
          </a:prstGeom>
        </p:spPr>
      </p:pic>
      <p:sp>
        <p:nvSpPr>
          <p:cNvPr id="10" name="TextBox 9">
            <a:extLst>
              <a:ext uri="{FF2B5EF4-FFF2-40B4-BE49-F238E27FC236}">
                <a16:creationId xmlns:a16="http://schemas.microsoft.com/office/drawing/2014/main" id="{8DBD1621-941D-4437-B128-60BC72DB97B5}"/>
              </a:ext>
            </a:extLst>
          </p:cNvPr>
          <p:cNvSpPr txBox="1"/>
          <p:nvPr/>
        </p:nvSpPr>
        <p:spPr>
          <a:xfrm>
            <a:off x="3886200" y="3333750"/>
            <a:ext cx="4800600" cy="523220"/>
          </a:xfrm>
          <a:prstGeom prst="rect">
            <a:avLst/>
          </a:prstGeom>
          <a:noFill/>
        </p:spPr>
        <p:txBody>
          <a:bodyPr wrap="square">
            <a:spAutoFit/>
          </a:bodyPr>
          <a:lstStyle/>
          <a:p>
            <a:pPr algn="l"/>
            <a:r>
              <a:rPr lang="nb-NO" sz="2800" b="1" i="0" dirty="0">
                <a:solidFill>
                  <a:srgbClr val="0070C0"/>
                </a:solidFill>
                <a:effectLst/>
                <a:latin typeface="Arial" panose="020B0604020202020204" pitchFamily="34" charset="0"/>
              </a:rPr>
              <a:t>Phúc Âm: Ga 6, 44-51</a:t>
            </a:r>
            <a:endParaRPr lang="en-US" sz="2800" b="1" i="0" dirty="0">
              <a:solidFill>
                <a:srgbClr val="0070C0"/>
              </a:solidFill>
              <a:effectLst/>
              <a:latin typeface="Helvetica Neue"/>
            </a:endParaRPr>
          </a:p>
        </p:txBody>
      </p:sp>
    </p:spTree>
    <p:extLst>
      <p:ext uri="{BB962C8B-B14F-4D97-AF65-F5344CB8AC3E}">
        <p14:creationId xmlns:p14="http://schemas.microsoft.com/office/powerpoint/2010/main" val="42409336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7510833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581400" y="1"/>
            <a:ext cx="5334000" cy="5143499"/>
          </a:xfrm>
        </p:spPr>
        <p:txBody>
          <a:bodyPr/>
          <a:lstStyle/>
          <a:p>
            <a:r>
              <a:rPr lang="en-US" sz="6000" dirty="0">
                <a:solidFill>
                  <a:srgbClr val="C00000"/>
                </a:solidFill>
              </a:rPr>
              <a:t>Ca </a:t>
            </a:r>
            <a:r>
              <a:rPr lang="en-US" sz="6000" dirty="0" err="1">
                <a:solidFill>
                  <a:srgbClr val="C00000"/>
                </a:solidFill>
              </a:rPr>
              <a:t>Dâng</a:t>
            </a:r>
            <a:r>
              <a:rPr lang="en-US" sz="6000" dirty="0">
                <a:solidFill>
                  <a:srgbClr val="C00000"/>
                </a:solidFill>
              </a:rPr>
              <a:t> </a:t>
            </a:r>
            <a:r>
              <a:rPr lang="en-US" sz="6000" dirty="0" err="1">
                <a:solidFill>
                  <a:srgbClr val="C00000"/>
                </a:solidFill>
              </a:rPr>
              <a:t>Lễ</a:t>
            </a:r>
            <a:br>
              <a:rPr lang="en-US" sz="6000" dirty="0">
                <a:solidFill>
                  <a:srgbClr val="C00000"/>
                </a:solidFill>
              </a:rPr>
            </a:br>
            <a:endParaRPr lang="en-US" i="1" dirty="0">
              <a:solidFill>
                <a:srgbClr val="0070C0"/>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95250"/>
            <a:ext cx="4352925" cy="5143500"/>
          </a:xfrm>
          <a:prstGeom prst="rect">
            <a:avLst/>
          </a:prstGeom>
        </p:spPr>
      </p:pic>
    </p:spTree>
    <p:extLst>
      <p:ext uri="{BB962C8B-B14F-4D97-AF65-F5344CB8AC3E}">
        <p14:creationId xmlns:p14="http://schemas.microsoft.com/office/powerpoint/2010/main" val="23434560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200" y="57150"/>
            <a:ext cx="9144000" cy="762000"/>
          </a:xfrm>
        </p:spPr>
        <p:txBody>
          <a:bodyPr>
            <a:normAutofit fontScale="90000"/>
          </a:bodyPr>
          <a:lstStyle/>
          <a:p>
            <a:r>
              <a:rPr lang="en-US" sz="6000" b="1" dirty="0">
                <a:solidFill>
                  <a:srgbClr val="C00000"/>
                </a:solidFill>
              </a:rPr>
              <a:t>Ca </a:t>
            </a:r>
            <a:r>
              <a:rPr lang="en-US" sz="6000" b="1" dirty="0" err="1">
                <a:solidFill>
                  <a:srgbClr val="C00000"/>
                </a:solidFill>
              </a:rPr>
              <a:t>Hiệp</a:t>
            </a:r>
            <a:r>
              <a:rPr lang="en-US" sz="6000" b="1" dirty="0">
                <a:solidFill>
                  <a:srgbClr val="C00000"/>
                </a:solidFill>
              </a:rPr>
              <a:t> </a:t>
            </a:r>
            <a:r>
              <a:rPr lang="en-US" sz="6000" b="1" dirty="0" err="1">
                <a:solidFill>
                  <a:srgbClr val="C00000"/>
                </a:solidFill>
              </a:rPr>
              <a:t>Lễ</a:t>
            </a:r>
            <a:endParaRPr lang="en-US" b="1" i="1" dirty="0">
              <a:solidFill>
                <a:srgbClr val="002060"/>
              </a:solidFill>
            </a:endParaRPr>
          </a:p>
        </p:txBody>
      </p:sp>
      <p:sp>
        <p:nvSpPr>
          <p:cNvPr id="3" name="TextBox 2">
            <a:extLst>
              <a:ext uri="{FF2B5EF4-FFF2-40B4-BE49-F238E27FC236}">
                <a16:creationId xmlns:a16="http://schemas.microsoft.com/office/drawing/2014/main" id="{ABFBF290-4444-4063-8694-9B186C774C95}"/>
              </a:ext>
            </a:extLst>
          </p:cNvPr>
          <p:cNvSpPr txBox="1"/>
          <p:nvPr/>
        </p:nvSpPr>
        <p:spPr>
          <a:xfrm>
            <a:off x="457200" y="819150"/>
            <a:ext cx="8458200" cy="4154984"/>
          </a:xfrm>
          <a:prstGeom prst="rect">
            <a:avLst/>
          </a:prstGeom>
          <a:noFill/>
        </p:spPr>
        <p:txBody>
          <a:bodyPr wrap="square" rtlCol="0">
            <a:spAutoFit/>
          </a:bodyPr>
          <a:lstStyle/>
          <a:p>
            <a:r>
              <a:rPr lang="vi-VN" sz="4400" b="1" i="0" dirty="0">
                <a:solidFill>
                  <a:srgbClr val="C00000"/>
                </a:solidFill>
                <a:effectLst/>
                <a:latin typeface="Arial" panose="020B0604020202020204" pitchFamily="34" charset="0"/>
              </a:rPr>
              <a:t>Chúa Ki-tô đã chết thay cho mọi người, để những ai đang sống, thì không còn sống cho chính mình nữa, mà là sống cho Đấng đã chết và sống lại vì họ – Allêluia.</a:t>
            </a:r>
            <a:endParaRPr lang="en-US" sz="4400" b="1" dirty="0">
              <a:solidFill>
                <a:srgbClr val="C00000"/>
              </a:solidFill>
            </a:endParaRPr>
          </a:p>
        </p:txBody>
      </p:sp>
    </p:spTree>
    <p:extLst>
      <p:ext uri="{BB962C8B-B14F-4D97-AF65-F5344CB8AC3E}">
        <p14:creationId xmlns:p14="http://schemas.microsoft.com/office/powerpoint/2010/main" val="18034163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TotalTime>
  <Words>210</Words>
  <Application>Microsoft Office PowerPoint</Application>
  <PresentationFormat>On-screen Show (16:9)</PresentationFormat>
  <Paragraphs>15</Paragraphs>
  <Slides>11</Slides>
  <Notes>0</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11</vt:i4>
      </vt:variant>
    </vt:vector>
  </HeadingPairs>
  <TitlesOfParts>
    <vt:vector size="17" baseType="lpstr">
      <vt:lpstr>Arial</vt:lpstr>
      <vt:lpstr>Helvetica Neue</vt:lpstr>
      <vt:lpstr>UTM American Sans</vt:lpstr>
      <vt:lpstr>Office Theme</vt:lpstr>
      <vt:lpstr>12_Office Theme</vt:lpstr>
      <vt:lpstr>14_Office Theme</vt:lpstr>
      <vt:lpstr>PowerPoint Presentation</vt:lpstr>
      <vt:lpstr>Ca Nhập Lễ</vt:lpstr>
      <vt:lpstr>Bài đọc 1. Cv 8, 26-40 “Nếu ông tin hết lòng, thì được chịu phép rửa”. Bài trích sách Công vụ Tông Đồ.</vt:lpstr>
      <vt:lpstr>Ðáp: Toàn thể đất nước, hãy reo mừng Thiên Chúa (c. 1).</vt:lpstr>
      <vt:lpstr>Alleluia, alleluia! – Chúa phán: “Thầy sẽ không bỏ các con mồ côi: Thầy sẽ đến với các con và lòng các con sẽ vui mừng”. – Alleluia.</vt:lpstr>
      <vt:lpstr>PowerPoint Presentation</vt:lpstr>
      <vt:lpstr>PowerPoint Presentation</vt:lpstr>
      <vt:lpstr>Ca Dâng Lễ </vt:lpstr>
      <vt:lpstr>Ca Hiệp Lễ</vt:lpstr>
      <vt:lpstr>Ca Kết Lễ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PC</cp:lastModifiedBy>
  <cp:revision>20</cp:revision>
  <dcterms:created xsi:type="dcterms:W3CDTF">2025-03-12T05:53:40Z</dcterms:created>
  <dcterms:modified xsi:type="dcterms:W3CDTF">2025-05-02T10:37:58Z</dcterms:modified>
</cp:coreProperties>
</file>