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1" r:id="rId7"/>
    <p:sldId id="278" r:id="rId8"/>
    <p:sldId id="282" r:id="rId9"/>
    <p:sldId id="283" r:id="rId10"/>
    <p:sldId id="352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6287E-EB73-4C9F-AFC3-EE08A022C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1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282A58-5852-40A9-8B94-F245B35A2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9FAF13-D2B5-4895-9C1A-E75181F65ABC}"/>
              </a:ext>
            </a:extLst>
          </p:cNvPr>
          <p:cNvSpPr txBox="1"/>
          <p:nvPr/>
        </p:nvSpPr>
        <p:spPr>
          <a:xfrm>
            <a:off x="1529395" y="3449601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2800767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 hồn những ai tìm Chúa, hãy mừng vui. Hãy coi trọng Chúa và quyền năng của Người, hãy luôn luôn tìm kiếm thiên nhan Chúa.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2123658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“Anh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em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mặc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lấy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mã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giáp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có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thể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đứng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vững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Ep 6, 10-20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723585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161" y="3458849"/>
            <a:ext cx="3289078" cy="177377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571817" y="1869295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it-IT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Ôi Ðá Tảng của con, chúc tụng Chúa! (c. 1a).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98829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143, 1. 2. 9-10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80761" y="225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x. Ep 1, 17-18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248156" y="678045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Cha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Giêsu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soi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lòng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biết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thế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nào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sự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cậy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trông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kêu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gọi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ta. –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6287E-EB73-4C9F-AFC3-EE08A022C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1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282A58-5852-40A9-8B94-F245B35A2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9FAF13-D2B5-4895-9C1A-E75181F65ABC}"/>
              </a:ext>
            </a:extLst>
          </p:cNvPr>
          <p:cNvSpPr txBox="1"/>
          <p:nvPr/>
        </p:nvSpPr>
        <p:spPr>
          <a:xfrm>
            <a:off x="1529395" y="3303945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13, 31-35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68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Xin cho chúng tôi được hân hoan mừng Chúa chiến thắng, và nhân danh Thiên Chúa, chúng tôi nâng cao ngọn cờ.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06287E-EB73-4C9F-AFC3-EE08A022C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613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282A58-5852-40A9-8B94-F245B35A28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35" y="234670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99FAF13-D2B5-4895-9C1A-E75181F65ABC}"/>
              </a:ext>
            </a:extLst>
          </p:cNvPr>
          <p:cNvSpPr txBox="1"/>
          <p:nvPr/>
        </p:nvSpPr>
        <p:spPr>
          <a:xfrm>
            <a:off x="1529395" y="3449601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282210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191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Albany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94</cp:revision>
  <dcterms:created xsi:type="dcterms:W3CDTF">2018-11-13T15:52:26Z</dcterms:created>
  <dcterms:modified xsi:type="dcterms:W3CDTF">2026-10-11T12:09:50Z</dcterms:modified>
</cp:coreProperties>
</file>