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804" r:id="rId2"/>
    <p:sldMasterId id="2147483828" r:id="rId3"/>
  </p:sldMasterIdLst>
  <p:notesMasterIdLst>
    <p:notesMasterId r:id="rId15"/>
  </p:notesMasterIdLst>
  <p:sldIdLst>
    <p:sldId id="256" r:id="rId4"/>
    <p:sldId id="358" r:id="rId5"/>
    <p:sldId id="387" r:id="rId6"/>
    <p:sldId id="370" r:id="rId7"/>
    <p:sldId id="463" r:id="rId8"/>
    <p:sldId id="477" r:id="rId9"/>
    <p:sldId id="461" r:id="rId10"/>
    <p:sldId id="414" r:id="rId11"/>
    <p:sldId id="422" r:id="rId12"/>
    <p:sldId id="433" r:id="rId13"/>
    <p:sldId id="478"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800" y="2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81DE4D-090A-48C9-99B7-0BB1FB5F858F}" type="datetimeFigureOut">
              <a:rPr lang="en-US" smtClean="0"/>
              <a:t>5/16/2025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F04401-F08B-4ACC-99CD-2533AB8AC232}" type="slidenum">
              <a:rPr lang="en-US" smtClean="0"/>
              <a:t>‹#›</a:t>
            </a:fld>
            <a:endParaRPr lang="en-US"/>
          </a:p>
        </p:txBody>
      </p:sp>
    </p:spTree>
    <p:extLst>
      <p:ext uri="{BB962C8B-B14F-4D97-AF65-F5344CB8AC3E}">
        <p14:creationId xmlns:p14="http://schemas.microsoft.com/office/powerpoint/2010/main" val="382935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F04401-F08B-4ACC-99CD-2533AB8AC232}" type="slidenum">
              <a:rPr lang="en-US" smtClean="0"/>
              <a:t>4</a:t>
            </a:fld>
            <a:endParaRPr lang="en-US"/>
          </a:p>
        </p:txBody>
      </p:sp>
    </p:spTree>
    <p:extLst>
      <p:ext uri="{BB962C8B-B14F-4D97-AF65-F5344CB8AC3E}">
        <p14:creationId xmlns:p14="http://schemas.microsoft.com/office/powerpoint/2010/main" val="41704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119890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13366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865417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22967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4097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28301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1958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431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03041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57841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3624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05689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1521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7260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4460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2660582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09197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30580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34183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566918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56494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1729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FBA4A0-73B6-49E7-A441-BC8F089A94F0}" type="datetimeFigureOut">
              <a:rPr lang="en-US" smtClean="0"/>
              <a:t>5/16/2025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8303074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96902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1189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6666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96939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7705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0FBA4A0-73B6-49E7-A441-BC8F089A94F0}"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339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0FBA4A0-73B6-49E7-A441-BC8F089A94F0}" type="datetimeFigureOut">
              <a:rPr lang="en-US" smtClean="0"/>
              <a:t>5/16/2025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58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0FBA4A0-73B6-49E7-A441-BC8F089A94F0}" type="datetimeFigureOut">
              <a:rPr lang="en-US" smtClean="0"/>
              <a:t>5/16/2025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1251458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FBA4A0-73B6-49E7-A441-BC8F089A94F0}" type="datetimeFigureOut">
              <a:rPr lang="en-US" smtClean="0"/>
              <a:t>5/16/2025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5381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132828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0FBA4A0-73B6-49E7-A441-BC8F089A94F0}" type="datetimeFigureOut">
              <a:rPr lang="en-US" smtClean="0"/>
              <a:t>5/16/2025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5DA27C-BF99-49E1-A446-41D24B00F5B5}" type="slidenum">
              <a:rPr lang="en-US" smtClean="0"/>
              <a:t>‹#›</a:t>
            </a:fld>
            <a:endParaRPr lang="en-US"/>
          </a:p>
        </p:txBody>
      </p:sp>
    </p:spTree>
    <p:extLst>
      <p:ext uri="{BB962C8B-B14F-4D97-AF65-F5344CB8AC3E}">
        <p14:creationId xmlns:p14="http://schemas.microsoft.com/office/powerpoint/2010/main" val="3898522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0FBA4A0-73B6-49E7-A441-BC8F089A94F0}" type="datetimeFigureOut">
              <a:rPr lang="en-US" smtClean="0"/>
              <a:t>5/16/2025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D5DA27C-BF99-49E1-A446-41D24B00F5B5}" type="slidenum">
              <a:rPr lang="en-US" smtClean="0"/>
              <a:t>‹#›</a:t>
            </a:fld>
            <a:endParaRPr lang="en-US"/>
          </a:p>
        </p:txBody>
      </p:sp>
    </p:spTree>
    <p:extLst>
      <p:ext uri="{BB962C8B-B14F-4D97-AF65-F5344CB8AC3E}">
        <p14:creationId xmlns:p14="http://schemas.microsoft.com/office/powerpoint/2010/main" val="5188201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877071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68"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200D00-C2AA-4AA7-B91E-CA19DF7514B9}" type="datetimeFigureOut">
              <a:rPr lang="en-US" smtClean="0">
                <a:solidFill>
                  <a:prstClr val="black">
                    <a:tint val="75000"/>
                  </a:prstClr>
                </a:solidFill>
              </a:rPr>
              <a:pPr/>
              <a:t>5/16/2025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0A5B3A5-4616-45EE-A2F1-A0FB0EB37BB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4665048"/>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5" name="Picture 4">
            <a:extLst>
              <a:ext uri="{FF2B5EF4-FFF2-40B4-BE49-F238E27FC236}">
                <a16:creationId xmlns:a16="http://schemas.microsoft.com/office/drawing/2014/main" id="{502AC2E8-155E-404C-82E3-176AEDFC80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086"/>
            <a:ext cx="9144000" cy="5143500"/>
          </a:xfrm>
          <a:prstGeom prst="rect">
            <a:avLst/>
          </a:prstGeom>
        </p:spPr>
      </p:pic>
      <p:sp>
        <p:nvSpPr>
          <p:cNvPr id="9" name="TextBox 8">
            <a:extLst>
              <a:ext uri="{FF2B5EF4-FFF2-40B4-BE49-F238E27FC236}">
                <a16:creationId xmlns:a16="http://schemas.microsoft.com/office/drawing/2014/main" id="{A803265B-FFB0-4C73-B61B-23F1F1E6D9E3}"/>
              </a:ext>
            </a:extLst>
          </p:cNvPr>
          <p:cNvSpPr txBox="1"/>
          <p:nvPr/>
        </p:nvSpPr>
        <p:spPr>
          <a:xfrm>
            <a:off x="3657600" y="2952750"/>
            <a:ext cx="5867400" cy="523220"/>
          </a:xfrm>
          <a:prstGeom prst="rect">
            <a:avLst/>
          </a:prstGeom>
          <a:noFill/>
        </p:spPr>
        <p:txBody>
          <a:bodyPr wrap="square">
            <a:spAutoFit/>
          </a:bodyPr>
          <a:lstStyle/>
          <a:p>
            <a:pPr algn="l"/>
            <a:r>
              <a:rPr lang="en-US" sz="2800" b="1" i="0" cap="all" dirty="0">
                <a:solidFill>
                  <a:srgbClr val="C00000"/>
                </a:solidFill>
                <a:effectLst/>
                <a:latin typeface="Arial" panose="020B0604020202020204" pitchFamily="34" charset="0"/>
              </a:rPr>
              <a:t>THỨ </a:t>
            </a:r>
            <a:r>
              <a:rPr lang="en-US" sz="2800" b="1" i="0" cap="all" dirty="0" err="1">
                <a:solidFill>
                  <a:srgbClr val="C00000"/>
                </a:solidFill>
                <a:effectLst/>
                <a:latin typeface="Arial" panose="020B0604020202020204" pitchFamily="34" charset="0"/>
              </a:rPr>
              <a:t>Năm</a:t>
            </a:r>
            <a:r>
              <a:rPr lang="en-US" sz="2800" b="1" i="0" cap="all" dirty="0">
                <a:solidFill>
                  <a:srgbClr val="C00000"/>
                </a:solidFill>
                <a:effectLst/>
                <a:latin typeface="Arial" panose="020B0604020202020204" pitchFamily="34" charset="0"/>
              </a:rPr>
              <a:t> TUẦN V PHỤC SINH</a:t>
            </a:r>
            <a:endParaRPr lang="en-US" sz="2800" b="1" i="0" dirty="0">
              <a:solidFill>
                <a:srgbClr val="C00000"/>
              </a:solidFill>
              <a:effectLst/>
              <a:latin typeface="Helvetica Neue"/>
            </a:endParaRPr>
          </a:p>
        </p:txBody>
      </p:sp>
      <p:pic>
        <p:nvPicPr>
          <p:cNvPr id="10" name="Picture 9">
            <a:extLst>
              <a:ext uri="{FF2B5EF4-FFF2-40B4-BE49-F238E27FC236}">
                <a16:creationId xmlns:a16="http://schemas.microsoft.com/office/drawing/2014/main" id="{E9C3FBC9-F6AF-4A7C-8399-E58BF3802C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85750"/>
            <a:ext cx="990600" cy="990600"/>
          </a:xfrm>
          <a:prstGeom prst="rect">
            <a:avLst/>
          </a:prstGeom>
        </p:spPr>
      </p:pic>
    </p:spTree>
    <p:extLst>
      <p:ext uri="{BB962C8B-B14F-4D97-AF65-F5344CB8AC3E}">
        <p14:creationId xmlns:p14="http://schemas.microsoft.com/office/powerpoint/2010/main" val="5033985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r>
              <a:rPr lang="en-US" sz="6000" b="1" dirty="0">
                <a:solidFill>
                  <a:srgbClr val="C00000"/>
                </a:solidFill>
                <a:latin typeface="Arial" panose="020B0604020202020204" pitchFamily="34" charset="0"/>
                <a:cs typeface="Arial" panose="020B0604020202020204" pitchFamily="34" charset="0"/>
              </a:rPr>
              <a:t>Ca </a:t>
            </a:r>
            <a:r>
              <a:rPr lang="en-US" sz="6000" b="1" dirty="0" err="1">
                <a:solidFill>
                  <a:srgbClr val="C00000"/>
                </a:solidFill>
                <a:latin typeface="Arial" panose="020B0604020202020204" pitchFamily="34" charset="0"/>
                <a:cs typeface="Arial" panose="020B0604020202020204" pitchFamily="34" charset="0"/>
              </a:rPr>
              <a:t>Kết</a:t>
            </a:r>
            <a:r>
              <a:rPr lang="en-US" sz="6000" b="1" dirty="0">
                <a:solidFill>
                  <a:srgbClr val="C00000"/>
                </a:solidFill>
                <a:latin typeface="Arial" panose="020B0604020202020204" pitchFamily="34" charset="0"/>
                <a:cs typeface="Arial" panose="020B0604020202020204" pitchFamily="34" charset="0"/>
              </a:rPr>
              <a:t> </a:t>
            </a:r>
            <a:r>
              <a:rPr lang="en-US" sz="6000" b="1" dirty="0" err="1">
                <a:solidFill>
                  <a:srgbClr val="C00000"/>
                </a:solidFill>
                <a:latin typeface="Arial" panose="020B0604020202020204" pitchFamily="34" charset="0"/>
                <a:cs typeface="Arial" panose="020B0604020202020204" pitchFamily="34" charset="0"/>
              </a:rPr>
              <a:t>Lễ</a:t>
            </a:r>
            <a:br>
              <a:rPr lang="en-US" dirty="0">
                <a:solidFill>
                  <a:srgbClr val="C00000"/>
                </a:solidFill>
              </a:rPr>
            </a:br>
            <a:endParaRPr lang="en-US" i="1" dirty="0">
              <a:solidFill>
                <a:srgbClr val="002060"/>
              </a:solidFill>
            </a:endParaRPr>
          </a:p>
        </p:txBody>
      </p:sp>
    </p:spTree>
    <p:extLst>
      <p:ext uri="{BB962C8B-B14F-4D97-AF65-F5344CB8AC3E}">
        <p14:creationId xmlns:p14="http://schemas.microsoft.com/office/powerpoint/2010/main" val="469138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5" name="Picture 4">
            <a:extLst>
              <a:ext uri="{FF2B5EF4-FFF2-40B4-BE49-F238E27FC236}">
                <a16:creationId xmlns:a16="http://schemas.microsoft.com/office/drawing/2014/main" id="{502AC2E8-155E-404C-82E3-176AEDFC8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6"/>
            <a:ext cx="9144000" cy="5143500"/>
          </a:xfrm>
          <a:prstGeom prst="rect">
            <a:avLst/>
          </a:prstGeom>
        </p:spPr>
      </p:pic>
      <p:sp>
        <p:nvSpPr>
          <p:cNvPr id="9" name="TextBox 8">
            <a:extLst>
              <a:ext uri="{FF2B5EF4-FFF2-40B4-BE49-F238E27FC236}">
                <a16:creationId xmlns:a16="http://schemas.microsoft.com/office/drawing/2014/main" id="{A803265B-FFB0-4C73-B61B-23F1F1E6D9E3}"/>
              </a:ext>
            </a:extLst>
          </p:cNvPr>
          <p:cNvSpPr txBox="1"/>
          <p:nvPr/>
        </p:nvSpPr>
        <p:spPr>
          <a:xfrm>
            <a:off x="3657600" y="2952750"/>
            <a:ext cx="5867400" cy="523220"/>
          </a:xfrm>
          <a:prstGeom prst="rect">
            <a:avLst/>
          </a:prstGeom>
          <a:noFill/>
        </p:spPr>
        <p:txBody>
          <a:bodyPr wrap="square">
            <a:spAutoFit/>
          </a:bodyPr>
          <a:lstStyle/>
          <a:p>
            <a:pPr algn="l"/>
            <a:r>
              <a:rPr lang="en-US" sz="2800" b="1" i="0" cap="all" dirty="0">
                <a:solidFill>
                  <a:srgbClr val="C00000"/>
                </a:solidFill>
                <a:effectLst/>
                <a:latin typeface="Arial" panose="020B0604020202020204" pitchFamily="34" charset="0"/>
              </a:rPr>
              <a:t>THỨ </a:t>
            </a:r>
            <a:r>
              <a:rPr lang="en-US" sz="2800" b="1" i="0" cap="all" dirty="0" err="1">
                <a:solidFill>
                  <a:srgbClr val="C00000"/>
                </a:solidFill>
                <a:effectLst/>
                <a:latin typeface="Arial" panose="020B0604020202020204" pitchFamily="34" charset="0"/>
              </a:rPr>
              <a:t>Năm</a:t>
            </a:r>
            <a:r>
              <a:rPr lang="en-US" sz="2800" b="1" i="0" cap="all" dirty="0">
                <a:solidFill>
                  <a:srgbClr val="C00000"/>
                </a:solidFill>
                <a:effectLst/>
                <a:latin typeface="Arial" panose="020B0604020202020204" pitchFamily="34" charset="0"/>
              </a:rPr>
              <a:t> TUẦN V PHỤC SINH</a:t>
            </a:r>
            <a:endParaRPr lang="en-US" sz="2800" b="1" i="0" dirty="0">
              <a:solidFill>
                <a:srgbClr val="C00000"/>
              </a:solidFill>
              <a:effectLst/>
              <a:latin typeface="Helvetica Neue"/>
            </a:endParaRPr>
          </a:p>
        </p:txBody>
      </p:sp>
      <p:pic>
        <p:nvPicPr>
          <p:cNvPr id="10" name="Picture 9">
            <a:extLst>
              <a:ext uri="{FF2B5EF4-FFF2-40B4-BE49-F238E27FC236}">
                <a16:creationId xmlns:a16="http://schemas.microsoft.com/office/drawing/2014/main" id="{E9C3FBC9-F6AF-4A7C-8399-E58BF3802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85750"/>
            <a:ext cx="990600" cy="990600"/>
          </a:xfrm>
          <a:prstGeom prst="rect">
            <a:avLst/>
          </a:prstGeom>
        </p:spPr>
      </p:pic>
    </p:spTree>
    <p:extLst>
      <p:ext uri="{BB962C8B-B14F-4D97-AF65-F5344CB8AC3E}">
        <p14:creationId xmlns:p14="http://schemas.microsoft.com/office/powerpoint/2010/main" val="2106637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09551"/>
            <a:ext cx="9144000" cy="609600"/>
          </a:xfrm>
        </p:spPr>
        <p:txBody>
          <a:bodyPr>
            <a:normAutofit fontScale="90000"/>
          </a:bodyPr>
          <a:lstStyle/>
          <a:p>
            <a:r>
              <a:rPr lang="en-US" sz="6600" b="1" dirty="0">
                <a:solidFill>
                  <a:srgbClr val="C00000"/>
                </a:solidFill>
              </a:rPr>
              <a:t>Ca </a:t>
            </a:r>
            <a:r>
              <a:rPr lang="en-US" sz="6600" b="1" dirty="0" err="1">
                <a:solidFill>
                  <a:srgbClr val="C00000"/>
                </a:solidFill>
              </a:rPr>
              <a:t>Nhập</a:t>
            </a:r>
            <a:r>
              <a:rPr lang="en-US" sz="6600" b="1" dirty="0">
                <a:solidFill>
                  <a:srgbClr val="C00000"/>
                </a:solidFill>
              </a:rPr>
              <a:t> </a:t>
            </a:r>
            <a:r>
              <a:rPr lang="en-US" sz="66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EF971FBE-6D28-4023-82EF-9752E196DAC8}"/>
              </a:ext>
            </a:extLst>
          </p:cNvPr>
          <p:cNvSpPr txBox="1"/>
          <p:nvPr/>
        </p:nvSpPr>
        <p:spPr>
          <a:xfrm>
            <a:off x="618245" y="895350"/>
            <a:ext cx="8267700" cy="4154984"/>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Chúng ta hãy chúc tụng Chúa, vì Người đáng ca tụng ngợi khen. Chúa là sức mạnh và là khúc ca của tôi, chính Người đã cho tôi được ơn cứu độ – Alleluia.</a:t>
            </a:r>
            <a:endParaRPr lang="en-US" sz="4400" b="1" dirty="0">
              <a:solidFill>
                <a:srgbClr val="C00000"/>
              </a:solidFill>
            </a:endParaRPr>
          </a:p>
        </p:txBody>
      </p:sp>
    </p:spTree>
    <p:extLst>
      <p:ext uri="{BB962C8B-B14F-4D97-AF65-F5344CB8AC3E}">
        <p14:creationId xmlns:p14="http://schemas.microsoft.com/office/powerpoint/2010/main" val="2995095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141865"/>
            <a:ext cx="8991600" cy="2571750"/>
          </a:xfrm>
        </p:spPr>
        <p:txBody>
          <a:bodyPr>
            <a:normAutofit fontScale="90000"/>
          </a:bodyPr>
          <a:lstStyle/>
          <a:p>
            <a:pPr algn="l"/>
            <a:r>
              <a:rPr lang="en-US" sz="4000" dirty="0" err="1">
                <a:solidFill>
                  <a:srgbClr val="C00000"/>
                </a:solidFill>
                <a:latin typeface="Arial" panose="020B0604020202020204" pitchFamily="34" charset="0"/>
                <a:cs typeface="Arial" panose="020B0604020202020204" pitchFamily="34" charset="0"/>
              </a:rPr>
              <a:t>Bài</a:t>
            </a:r>
            <a:r>
              <a:rPr lang="en-US" sz="4000" dirty="0">
                <a:solidFill>
                  <a:srgbClr val="C00000"/>
                </a:solidFill>
                <a:latin typeface="Arial" panose="020B0604020202020204" pitchFamily="34" charset="0"/>
                <a:cs typeface="Arial" panose="020B0604020202020204" pitchFamily="34" charset="0"/>
              </a:rPr>
              <a:t> </a:t>
            </a:r>
            <a:r>
              <a:rPr lang="en-US" sz="4000" dirty="0" err="1">
                <a:solidFill>
                  <a:srgbClr val="C00000"/>
                </a:solidFill>
                <a:latin typeface="Arial" panose="020B0604020202020204" pitchFamily="34" charset="0"/>
                <a:cs typeface="Arial" panose="020B0604020202020204" pitchFamily="34" charset="0"/>
              </a:rPr>
              <a:t>đọc</a:t>
            </a:r>
            <a:r>
              <a:rPr lang="en-US" sz="4000" dirty="0">
                <a:solidFill>
                  <a:srgbClr val="C00000"/>
                </a:solidFill>
                <a:latin typeface="Arial" panose="020B0604020202020204" pitchFamily="34" charset="0"/>
                <a:cs typeface="Arial" panose="020B0604020202020204" pitchFamily="34" charset="0"/>
              </a:rPr>
              <a:t> 1. </a:t>
            </a:r>
            <a:r>
              <a:rPr lang="en-US" sz="4000" b="0" i="0" dirty="0" err="1">
                <a:solidFill>
                  <a:srgbClr val="0070C0"/>
                </a:solidFill>
                <a:effectLst/>
                <a:latin typeface="Arial" panose="020B0604020202020204" pitchFamily="34" charset="0"/>
              </a:rPr>
              <a:t>Cv</a:t>
            </a:r>
            <a:r>
              <a:rPr lang="en-US" sz="4000" b="0" i="0" dirty="0">
                <a:solidFill>
                  <a:srgbClr val="0070C0"/>
                </a:solidFill>
                <a:effectLst/>
                <a:latin typeface="Arial" panose="020B0604020202020204" pitchFamily="34" charset="0"/>
              </a:rPr>
              <a:t> 15, 7-21</a:t>
            </a:r>
            <a:br>
              <a:rPr lang="en-US" sz="4000" dirty="0">
                <a:solidFill>
                  <a:srgbClr val="0070C0"/>
                </a:solidFill>
                <a:latin typeface="Arial" panose="020B0604020202020204" pitchFamily="34" charset="0"/>
                <a:cs typeface="Arial" panose="020B0604020202020204" pitchFamily="34" charset="0"/>
              </a:rPr>
            </a:br>
            <a:r>
              <a:rPr lang="vi-VN" sz="4000" b="1" i="1" dirty="0">
                <a:solidFill>
                  <a:srgbClr val="C00000"/>
                </a:solidFill>
                <a:effectLst/>
                <a:latin typeface="Arial" panose="020B0604020202020204" pitchFamily="34" charset="0"/>
              </a:rPr>
              <a:t>“Tôi xét là không nên làm khó dễ các người dân ngoại trở về với Thiên Chúa”.</a:t>
            </a:r>
            <a:br>
              <a:rPr lang="en-US" sz="4000" b="1" i="1" dirty="0">
                <a:solidFill>
                  <a:srgbClr val="C00000"/>
                </a:solidFill>
                <a:effectLst/>
                <a:latin typeface="Arial" panose="020B0604020202020204" pitchFamily="34" charset="0"/>
              </a:rPr>
            </a:br>
            <a:r>
              <a:rPr lang="vi-VN" sz="4000" dirty="0">
                <a:solidFill>
                  <a:srgbClr val="C00000"/>
                </a:solidFill>
              </a:rPr>
              <a:t>Bài trích sách Công vụ Tông Đồ.</a:t>
            </a:r>
            <a:endParaRPr lang="en-US" sz="4000" dirty="0">
              <a:solidFill>
                <a:srgbClr val="C000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2713615"/>
            <a:ext cx="4724400" cy="2430685"/>
          </a:xfrm>
          <a:prstGeom prst="rect">
            <a:avLst/>
          </a:prstGeom>
        </p:spPr>
      </p:pic>
    </p:spTree>
    <p:extLst>
      <p:ext uri="{BB962C8B-B14F-4D97-AF65-F5344CB8AC3E}">
        <p14:creationId xmlns:p14="http://schemas.microsoft.com/office/powerpoint/2010/main" val="3148720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3352800" y="438150"/>
            <a:ext cx="2667000" cy="830997"/>
          </a:xfrm>
          <a:prstGeom prst="rect">
            <a:avLst/>
          </a:prstGeom>
          <a:noFill/>
        </p:spPr>
        <p:txBody>
          <a:bodyPr wrap="square">
            <a:spAutoFit/>
          </a:bodyPr>
          <a:lstStyle/>
          <a:p>
            <a:r>
              <a:rPr lang="en-US" sz="4800" b="1" dirty="0" err="1">
                <a:solidFill>
                  <a:srgbClr val="C00000"/>
                </a:solidFill>
                <a:latin typeface="Arial" panose="020B0604020202020204" pitchFamily="34" charset="0"/>
              </a:rPr>
              <a:t>Đáp</a:t>
            </a:r>
            <a:r>
              <a:rPr lang="en-US" sz="4800" b="1" dirty="0">
                <a:solidFill>
                  <a:srgbClr val="C00000"/>
                </a:solidFill>
                <a:latin typeface="Arial" panose="020B0604020202020204" pitchFamily="34" charset="0"/>
              </a:rPr>
              <a:t> ca:</a:t>
            </a:r>
            <a:endParaRPr lang="en-US" sz="4800" b="1" dirty="0">
              <a:solidFill>
                <a:srgbClr val="C00000"/>
              </a:solidFill>
            </a:endParaRPr>
          </a:p>
        </p:txBody>
      </p:sp>
      <p:sp>
        <p:nvSpPr>
          <p:cNvPr id="6" name="TextBox 5">
            <a:extLst>
              <a:ext uri="{FF2B5EF4-FFF2-40B4-BE49-F238E27FC236}">
                <a16:creationId xmlns:a16="http://schemas.microsoft.com/office/drawing/2014/main" id="{C8F3F226-75E0-46B7-AC2C-BFC9C8919B3F}"/>
              </a:ext>
            </a:extLst>
          </p:cNvPr>
          <p:cNvSpPr txBox="1"/>
          <p:nvPr/>
        </p:nvSpPr>
        <p:spPr>
          <a:xfrm>
            <a:off x="1600200" y="1342216"/>
            <a:ext cx="5695950" cy="646331"/>
          </a:xfrm>
          <a:prstGeom prst="rect">
            <a:avLst/>
          </a:prstGeom>
          <a:noFill/>
        </p:spPr>
        <p:txBody>
          <a:bodyPr wrap="square">
            <a:spAutoFit/>
          </a:bodyPr>
          <a:lstStyle/>
          <a:p>
            <a:pPr algn="ctr"/>
            <a:r>
              <a:rPr lang="da-DK" sz="3600" b="0" i="0" dirty="0">
                <a:solidFill>
                  <a:srgbClr val="0070C0"/>
                </a:solidFill>
                <a:effectLst/>
                <a:latin typeface="Arial" panose="020B0604020202020204" pitchFamily="34" charset="0"/>
              </a:rPr>
              <a:t>Tv 95, 1-2a. 2b-3. 10</a:t>
            </a:r>
            <a:endParaRPr lang="en-US" sz="3600"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838200" y="1830979"/>
            <a:ext cx="7467600" cy="2647949"/>
          </a:xfrm>
        </p:spPr>
        <p:txBody>
          <a:bodyPr>
            <a:noAutofit/>
          </a:bodyPr>
          <a:lstStyle/>
          <a:p>
            <a:pPr algn="just"/>
            <a:r>
              <a:rPr lang="vi-VN" b="1" i="0" dirty="0">
                <a:solidFill>
                  <a:srgbClr val="C00000"/>
                </a:solidFill>
                <a:effectLst/>
                <a:latin typeface="Arial" panose="020B0604020202020204" pitchFamily="34" charset="0"/>
              </a:rPr>
              <a:t>Ðáp: Hãy tường thuật phép lạ Chúa giữa chư dân</a:t>
            </a:r>
            <a:endParaRPr lang="en-US" b="1" i="1" dirty="0">
              <a:solidFill>
                <a:srgbClr val="C00000"/>
              </a:solidFill>
            </a:endParaRPr>
          </a:p>
        </p:txBody>
      </p:sp>
    </p:spTree>
    <p:extLst>
      <p:ext uri="{BB962C8B-B14F-4D97-AF65-F5344CB8AC3E}">
        <p14:creationId xmlns:p14="http://schemas.microsoft.com/office/powerpoint/2010/main" val="149001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F4D4D6-AC79-488D-900A-1681B63EEB5E}"/>
              </a:ext>
            </a:extLst>
          </p:cNvPr>
          <p:cNvSpPr txBox="1"/>
          <p:nvPr/>
        </p:nvSpPr>
        <p:spPr>
          <a:xfrm>
            <a:off x="2057400" y="133350"/>
            <a:ext cx="6172200" cy="707886"/>
          </a:xfrm>
          <a:prstGeom prst="rect">
            <a:avLst/>
          </a:prstGeom>
          <a:noFill/>
        </p:spPr>
        <p:txBody>
          <a:bodyPr wrap="square">
            <a:spAutoFit/>
          </a:bodyPr>
          <a:lstStyle/>
          <a:p>
            <a:r>
              <a:rPr lang="en-US" sz="4000" b="1" i="0" dirty="0">
                <a:solidFill>
                  <a:srgbClr val="C00000"/>
                </a:solidFill>
                <a:effectLst/>
                <a:latin typeface="Arial" panose="020B0604020202020204" pitchFamily="34" charset="0"/>
              </a:rPr>
              <a:t>Alleluia: </a:t>
            </a:r>
            <a:r>
              <a:rPr lang="en-US" sz="4000" b="0" i="0" dirty="0">
                <a:solidFill>
                  <a:srgbClr val="333333"/>
                </a:solidFill>
                <a:effectLst/>
                <a:latin typeface="Arial" panose="020B0604020202020204" pitchFamily="34" charset="0"/>
              </a:rPr>
              <a:t> </a:t>
            </a:r>
            <a:r>
              <a:rPr lang="nb-NO" sz="4000" b="0" i="0" dirty="0">
                <a:solidFill>
                  <a:srgbClr val="0070C0"/>
                </a:solidFill>
                <a:effectLst/>
                <a:latin typeface="Arial" panose="020B0604020202020204" pitchFamily="34" charset="0"/>
              </a:rPr>
              <a:t>Ga 16, 17 và 13</a:t>
            </a:r>
            <a:endParaRPr lang="en-US" sz="4000" b="1" dirty="0">
              <a:solidFill>
                <a:srgbClr val="0070C0"/>
              </a:solidFill>
            </a:endParaRPr>
          </a:p>
        </p:txBody>
      </p:sp>
      <p:sp>
        <p:nvSpPr>
          <p:cNvPr id="7" name="Title 1">
            <a:extLst>
              <a:ext uri="{FF2B5EF4-FFF2-40B4-BE49-F238E27FC236}">
                <a16:creationId xmlns:a16="http://schemas.microsoft.com/office/drawing/2014/main" id="{76ACB84B-87EF-477B-BB0C-008A186F17AF}"/>
              </a:ext>
            </a:extLst>
          </p:cNvPr>
          <p:cNvSpPr>
            <a:spLocks noGrp="1"/>
          </p:cNvSpPr>
          <p:nvPr>
            <p:ph type="ctrTitle"/>
          </p:nvPr>
        </p:nvSpPr>
        <p:spPr>
          <a:xfrm>
            <a:off x="533400" y="1733550"/>
            <a:ext cx="8153400" cy="2266949"/>
          </a:xfrm>
        </p:spPr>
        <p:txBody>
          <a:bodyPr>
            <a:noAutofit/>
          </a:bodyPr>
          <a:lstStyle/>
          <a:p>
            <a:pPr algn="just"/>
            <a:r>
              <a:rPr lang="vi-VN" b="1" i="0" dirty="0">
                <a:solidFill>
                  <a:srgbClr val="C00000"/>
                </a:solidFill>
                <a:effectLst/>
                <a:latin typeface="Arial" panose="020B0604020202020204" pitchFamily="34" charset="0"/>
              </a:rPr>
              <a:t>Alleluia, alleluia! – Chúa phán: “Thầy sẽ sai Thần Chân Lý đến, Người sẽ dạy các con biết tất cả sự thật”. – Alleluia.</a:t>
            </a:r>
            <a:endParaRPr lang="en-US" b="1" i="1" dirty="0">
              <a:solidFill>
                <a:srgbClr val="C00000"/>
              </a:solidFill>
            </a:endParaRPr>
          </a:p>
        </p:txBody>
      </p:sp>
    </p:spTree>
    <p:extLst>
      <p:ext uri="{BB962C8B-B14F-4D97-AF65-F5344CB8AC3E}">
        <p14:creationId xmlns:p14="http://schemas.microsoft.com/office/powerpoint/2010/main" val="1426662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solidFill>
                <a:srgbClr val="002060"/>
              </a:solidFill>
            </a:endParaRPr>
          </a:p>
        </p:txBody>
      </p:sp>
      <p:pic>
        <p:nvPicPr>
          <p:cNvPr id="5" name="Picture 4">
            <a:extLst>
              <a:ext uri="{FF2B5EF4-FFF2-40B4-BE49-F238E27FC236}">
                <a16:creationId xmlns:a16="http://schemas.microsoft.com/office/drawing/2014/main" id="{502AC2E8-155E-404C-82E3-176AEDFC80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6"/>
            <a:ext cx="9144000" cy="5143500"/>
          </a:xfrm>
          <a:prstGeom prst="rect">
            <a:avLst/>
          </a:prstGeom>
        </p:spPr>
      </p:pic>
      <p:sp>
        <p:nvSpPr>
          <p:cNvPr id="9" name="TextBox 8">
            <a:extLst>
              <a:ext uri="{FF2B5EF4-FFF2-40B4-BE49-F238E27FC236}">
                <a16:creationId xmlns:a16="http://schemas.microsoft.com/office/drawing/2014/main" id="{A803265B-FFB0-4C73-B61B-23F1F1E6D9E3}"/>
              </a:ext>
            </a:extLst>
          </p:cNvPr>
          <p:cNvSpPr txBox="1"/>
          <p:nvPr/>
        </p:nvSpPr>
        <p:spPr>
          <a:xfrm>
            <a:off x="4114800" y="2800350"/>
            <a:ext cx="5105400" cy="646331"/>
          </a:xfrm>
          <a:prstGeom prst="rect">
            <a:avLst/>
          </a:prstGeom>
          <a:noFill/>
        </p:spPr>
        <p:txBody>
          <a:bodyPr wrap="square">
            <a:spAutoFit/>
          </a:bodyPr>
          <a:lstStyle/>
          <a:p>
            <a:pPr algn="l"/>
            <a:r>
              <a:rPr lang="nb-NO" sz="3600" b="1" i="0" dirty="0">
                <a:solidFill>
                  <a:srgbClr val="C00000"/>
                </a:solidFill>
                <a:effectLst/>
                <a:latin typeface="Arial" panose="020B0604020202020204" pitchFamily="34" charset="0"/>
              </a:rPr>
              <a:t>Phúc Âm: Ga 15, 9-11</a:t>
            </a:r>
            <a:endParaRPr lang="en-US" sz="3600" b="1" i="0" dirty="0">
              <a:solidFill>
                <a:srgbClr val="C00000"/>
              </a:solidFill>
              <a:effectLst/>
              <a:latin typeface="Helvetica Neue"/>
            </a:endParaRPr>
          </a:p>
        </p:txBody>
      </p:sp>
      <p:pic>
        <p:nvPicPr>
          <p:cNvPr id="10" name="Picture 9">
            <a:extLst>
              <a:ext uri="{FF2B5EF4-FFF2-40B4-BE49-F238E27FC236}">
                <a16:creationId xmlns:a16="http://schemas.microsoft.com/office/drawing/2014/main" id="{E9C3FBC9-F6AF-4A7C-8399-E58BF3802C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85750"/>
            <a:ext cx="990600" cy="990600"/>
          </a:xfrm>
          <a:prstGeom prst="rect">
            <a:avLst/>
          </a:prstGeom>
        </p:spPr>
      </p:pic>
    </p:spTree>
    <p:extLst>
      <p:ext uri="{BB962C8B-B14F-4D97-AF65-F5344CB8AC3E}">
        <p14:creationId xmlns:p14="http://schemas.microsoft.com/office/powerpoint/2010/main" val="4114256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lstStyle/>
          <a:p>
            <a:pPr algn="just"/>
            <a:endParaRPr lang="en-US"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75108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81400" y="1"/>
            <a:ext cx="5334000" cy="5143499"/>
          </a:xfrm>
        </p:spPr>
        <p:txBody>
          <a:bodyPr/>
          <a:lstStyle/>
          <a:p>
            <a:r>
              <a:rPr lang="en-US" sz="6000" dirty="0">
                <a:solidFill>
                  <a:srgbClr val="C00000"/>
                </a:solidFill>
              </a:rPr>
              <a:t>Ca </a:t>
            </a:r>
            <a:r>
              <a:rPr lang="en-US" sz="6000" dirty="0" err="1">
                <a:solidFill>
                  <a:srgbClr val="C00000"/>
                </a:solidFill>
              </a:rPr>
              <a:t>Dâng</a:t>
            </a:r>
            <a:r>
              <a:rPr lang="en-US" sz="6000" dirty="0">
                <a:solidFill>
                  <a:srgbClr val="C00000"/>
                </a:solidFill>
              </a:rPr>
              <a:t> </a:t>
            </a:r>
            <a:r>
              <a:rPr lang="en-US" sz="6000" dirty="0" err="1">
                <a:solidFill>
                  <a:srgbClr val="C00000"/>
                </a:solidFill>
              </a:rPr>
              <a:t>Lễ</a:t>
            </a:r>
            <a:br>
              <a:rPr lang="en-US" sz="6000" dirty="0">
                <a:solidFill>
                  <a:srgbClr val="C00000"/>
                </a:solidFill>
              </a:rPr>
            </a:br>
            <a:endParaRPr lang="en-US" i="1" dirty="0">
              <a:solidFill>
                <a:srgbClr val="0070C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95250"/>
            <a:ext cx="4352925" cy="5143500"/>
          </a:xfrm>
          <a:prstGeom prst="rect">
            <a:avLst/>
          </a:prstGeom>
        </p:spPr>
      </p:pic>
    </p:spTree>
    <p:extLst>
      <p:ext uri="{BB962C8B-B14F-4D97-AF65-F5344CB8AC3E}">
        <p14:creationId xmlns:p14="http://schemas.microsoft.com/office/powerpoint/2010/main" val="2343456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09550"/>
            <a:ext cx="9144000" cy="609600"/>
          </a:xfrm>
        </p:spPr>
        <p:txBody>
          <a:bodyPr>
            <a:normAutofit fontScale="90000"/>
          </a:bodyPr>
          <a:lstStyle/>
          <a:p>
            <a:r>
              <a:rPr lang="en-US" sz="6000" b="1" dirty="0">
                <a:solidFill>
                  <a:srgbClr val="C00000"/>
                </a:solidFill>
              </a:rPr>
              <a:t>Ca </a:t>
            </a:r>
            <a:r>
              <a:rPr lang="en-US" sz="6000" b="1" dirty="0" err="1">
                <a:solidFill>
                  <a:srgbClr val="C00000"/>
                </a:solidFill>
              </a:rPr>
              <a:t>Hiệp</a:t>
            </a:r>
            <a:r>
              <a:rPr lang="en-US" sz="6000" b="1" dirty="0">
                <a:solidFill>
                  <a:srgbClr val="C00000"/>
                </a:solidFill>
              </a:rPr>
              <a:t> </a:t>
            </a:r>
            <a:r>
              <a:rPr lang="en-US" sz="6000" b="1" dirty="0" err="1">
                <a:solidFill>
                  <a:srgbClr val="C00000"/>
                </a:solidFill>
              </a:rPr>
              <a:t>Lễ</a:t>
            </a:r>
            <a:endParaRPr lang="en-US" b="1" i="1" dirty="0">
              <a:solidFill>
                <a:srgbClr val="002060"/>
              </a:solidFill>
            </a:endParaRPr>
          </a:p>
        </p:txBody>
      </p:sp>
      <p:sp>
        <p:nvSpPr>
          <p:cNvPr id="3" name="TextBox 2">
            <a:extLst>
              <a:ext uri="{FF2B5EF4-FFF2-40B4-BE49-F238E27FC236}">
                <a16:creationId xmlns:a16="http://schemas.microsoft.com/office/drawing/2014/main" id="{ABFBF290-4444-4063-8694-9B186C774C95}"/>
              </a:ext>
            </a:extLst>
          </p:cNvPr>
          <p:cNvSpPr txBox="1"/>
          <p:nvPr/>
        </p:nvSpPr>
        <p:spPr>
          <a:xfrm>
            <a:off x="457200" y="819150"/>
            <a:ext cx="8458200" cy="4154984"/>
          </a:xfrm>
          <a:prstGeom prst="rect">
            <a:avLst/>
          </a:prstGeom>
          <a:noFill/>
        </p:spPr>
        <p:txBody>
          <a:bodyPr wrap="square" rtlCol="0">
            <a:spAutoFit/>
          </a:bodyPr>
          <a:lstStyle/>
          <a:p>
            <a:r>
              <a:rPr lang="vi-VN" sz="4400" b="1" i="0" dirty="0">
                <a:solidFill>
                  <a:srgbClr val="C00000"/>
                </a:solidFill>
                <a:effectLst/>
                <a:latin typeface="Arial" panose="020B0604020202020204" pitchFamily="34" charset="0"/>
              </a:rPr>
              <a:t>Chúa Kitô đã chết thay cho mọi người, để những ai đang sống, thì không còn sống cho chính mình nữa, mà là sống cho Đấng đã chết và sống lại vì họ – Alleluia.</a:t>
            </a:r>
            <a:endParaRPr lang="en-US" sz="4400" b="1" dirty="0">
              <a:solidFill>
                <a:srgbClr val="C00000"/>
              </a:solidFill>
            </a:endParaRPr>
          </a:p>
        </p:txBody>
      </p:sp>
    </p:spTree>
    <p:extLst>
      <p:ext uri="{BB962C8B-B14F-4D97-AF65-F5344CB8AC3E}">
        <p14:creationId xmlns:p14="http://schemas.microsoft.com/office/powerpoint/2010/main" val="180341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TotalTime>
  <Words>209</Words>
  <Application>Microsoft Office PowerPoint</Application>
  <PresentationFormat>On-screen Show (16:9)</PresentationFormat>
  <Paragraphs>16</Paragraphs>
  <Slides>11</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11</vt:i4>
      </vt:variant>
    </vt:vector>
  </HeadingPairs>
  <TitlesOfParts>
    <vt:vector size="18" baseType="lpstr">
      <vt:lpstr>Arial</vt:lpstr>
      <vt:lpstr>Calibri</vt:lpstr>
      <vt:lpstr>Helvetica Neue</vt:lpstr>
      <vt:lpstr>UTM American Sans</vt:lpstr>
      <vt:lpstr>Office Theme</vt:lpstr>
      <vt:lpstr>12_Office Theme</vt:lpstr>
      <vt:lpstr>14_Office Theme</vt:lpstr>
      <vt:lpstr>PowerPoint Presentation</vt:lpstr>
      <vt:lpstr>Ca Nhập Lễ</vt:lpstr>
      <vt:lpstr>Bài đọc 1. Cv 15, 7-21 “Tôi xét là không nên làm khó dễ các người dân ngoại trở về với Thiên Chúa”. Bài trích sách Công vụ Tông Đồ.</vt:lpstr>
      <vt:lpstr>Ðáp: Hãy tường thuật phép lạ Chúa giữa chư dân</vt:lpstr>
      <vt:lpstr>Alleluia, alleluia! – Chúa phán: “Thầy sẽ sai Thần Chân Lý đến, Người sẽ dạy các con biết tất cả sự thật”. – Alleluia.</vt:lpstr>
      <vt:lpstr>PowerPoint Presentation</vt:lpstr>
      <vt:lpstr>PowerPoint Presentation</vt:lpstr>
      <vt:lpstr>Ca Dâng Lễ </vt:lpstr>
      <vt:lpstr>Ca Hiệp Lễ</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Hùng Nam</dc:creator>
  <cp:lastModifiedBy>PC</cp:lastModifiedBy>
  <cp:revision>24</cp:revision>
  <dcterms:created xsi:type="dcterms:W3CDTF">2025-03-12T05:53:40Z</dcterms:created>
  <dcterms:modified xsi:type="dcterms:W3CDTF">2025-05-15T22:15:52Z</dcterms:modified>
</cp:coreProperties>
</file>