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60" r:id="rId6"/>
    <p:sldId id="316" r:id="rId7"/>
    <p:sldId id="1029" r:id="rId8"/>
    <p:sldId id="1056" r:id="rId9"/>
    <p:sldId id="426" r:id="rId10"/>
    <p:sldId id="1064" r:id="rId11"/>
    <p:sldId id="1046" r:id="rId12"/>
    <p:sldId id="346" r:id="rId13"/>
    <p:sldId id="445" r:id="rId14"/>
    <p:sldId id="1063"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3" d="100"/>
          <a:sy n="83" d="100"/>
        </p:scale>
        <p:origin x="96"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2/14/2025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3937162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9891531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27557869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2/14/2025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2/14/2025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2/14/2025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2/14/2025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BDDE28D-76C4-4394-AE04-A9D95BD4C8DD}"/>
              </a:ext>
            </a:extLst>
          </p:cNvPr>
          <p:cNvSpPr>
            <a:spLocks noGrp="1"/>
          </p:cNvSpPr>
          <p:nvPr>
            <p:ph idx="1"/>
          </p:nvPr>
        </p:nvSpPr>
        <p:spPr/>
        <p:txBody>
          <a:bodyPr/>
          <a:lstStyle/>
          <a:p>
            <a:endParaRPr lang="en-US"/>
          </a:p>
        </p:txBody>
      </p:sp>
      <p:pic>
        <p:nvPicPr>
          <p:cNvPr id="1026" name="Picture 2" descr="Header">
            <a:extLst>
              <a:ext uri="{FF2B5EF4-FFF2-40B4-BE49-F238E27FC236}">
                <a16:creationId xmlns:a16="http://schemas.microsoft.com/office/drawing/2014/main" id="{5D4C8AC0-F947-4EFC-9536-C7E8D3081B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763"/>
            <a:ext cx="9144000" cy="51339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5AEB2DF0-1A2A-4383-934E-DD818A38B1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0999" y="632592"/>
            <a:ext cx="948557" cy="948557"/>
          </a:xfrm>
          <a:prstGeom prst="rect">
            <a:avLst/>
          </a:prstGeom>
        </p:spPr>
      </p:pic>
    </p:spTree>
    <p:extLst>
      <p:ext uri="{BB962C8B-B14F-4D97-AF65-F5344CB8AC3E}">
        <p14:creationId xmlns:p14="http://schemas.microsoft.com/office/powerpoint/2010/main" val="36877235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BDDE28D-76C4-4394-AE04-A9D95BD4C8DD}"/>
              </a:ext>
            </a:extLst>
          </p:cNvPr>
          <p:cNvSpPr>
            <a:spLocks noGrp="1"/>
          </p:cNvSpPr>
          <p:nvPr>
            <p:ph idx="1"/>
          </p:nvPr>
        </p:nvSpPr>
        <p:spPr/>
        <p:txBody>
          <a:bodyPr/>
          <a:lstStyle/>
          <a:p>
            <a:endParaRPr lang="en-US"/>
          </a:p>
        </p:txBody>
      </p:sp>
      <p:pic>
        <p:nvPicPr>
          <p:cNvPr id="1026" name="Picture 2" descr="Header">
            <a:extLst>
              <a:ext uri="{FF2B5EF4-FFF2-40B4-BE49-F238E27FC236}">
                <a16:creationId xmlns:a16="http://schemas.microsoft.com/office/drawing/2014/main" id="{5D4C8AC0-F947-4EFC-9536-C7E8D3081B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763"/>
            <a:ext cx="9144000" cy="51339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0A645CDA-9962-4545-9CC5-FAD7F2B10C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0999" y="632592"/>
            <a:ext cx="948557" cy="948557"/>
          </a:xfrm>
          <a:prstGeom prst="rect">
            <a:avLst/>
          </a:prstGeom>
        </p:spPr>
      </p:pic>
    </p:spTree>
    <p:extLst>
      <p:ext uri="{BB962C8B-B14F-4D97-AF65-F5344CB8AC3E}">
        <p14:creationId xmlns:p14="http://schemas.microsoft.com/office/powerpoint/2010/main" val="7238062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33350"/>
            <a:ext cx="8534400" cy="4400532"/>
          </a:xfrm>
        </p:spPr>
        <p:txBody>
          <a:bodyPr>
            <a:normAutofit fontScale="90000"/>
          </a:bodyPr>
          <a:lstStyle/>
          <a:p>
            <a:r>
              <a:rPr lang="vi-VN" sz="6600" b="1" i="0" dirty="0">
                <a:solidFill>
                  <a:srgbClr val="FFFF00"/>
                </a:solidFill>
                <a:effectLst/>
                <a:latin typeface="Arial" panose="020B0604020202020204" pitchFamily="34" charset="0"/>
              </a:rPr>
              <a:t>Ca nhập lễ</a:t>
            </a:r>
            <a:br>
              <a:rPr lang="vi-VN" sz="3200" b="0" i="0" dirty="0">
                <a:solidFill>
                  <a:srgbClr val="333333"/>
                </a:solidFill>
                <a:effectLst/>
                <a:latin typeface="Helvetica Neue"/>
              </a:rPr>
            </a:br>
            <a:r>
              <a:rPr lang="vi-VN" b="1" i="0" dirty="0">
                <a:solidFill>
                  <a:schemeClr val="bg1"/>
                </a:solidFill>
                <a:effectLst/>
                <a:latin typeface="Arial" panose="020B0604020202020204" pitchFamily="34" charset="0"/>
              </a:rPr>
              <a:t>Vị thánh này đã chiến đấu đến chết vì lề luật Chúa, và không sợ hãi lời đe doạ của những kẻ gian ác, vì người đã được xây dựng trên tảng đá vững chắc.</a:t>
            </a:r>
            <a:endParaRPr lang="vi-VN" b="1" i="0" dirty="0">
              <a:solidFill>
                <a:schemeClr val="bg1"/>
              </a:solidFill>
              <a:effectLst/>
              <a:latin typeface="Helvetica Neue"/>
            </a:endParaRPr>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2D33F5-1C36-AF45-2957-81DFD585C634}"/>
              </a:ext>
            </a:extLst>
          </p:cNvPr>
          <p:cNvSpPr>
            <a:spLocks noGrp="1"/>
          </p:cNvSpPr>
          <p:nvPr>
            <p:ph type="ctrTitle"/>
          </p:nvPr>
        </p:nvSpPr>
        <p:spPr>
          <a:xfrm>
            <a:off x="0" y="18"/>
            <a:ext cx="9144000" cy="5143499"/>
          </a:xfrm>
        </p:spPr>
        <p:txBody>
          <a:bodyPr/>
          <a:lstStyle/>
          <a:p>
            <a:pPr algn="just"/>
            <a:endParaRPr lang="en-US" b="0" dirty="0">
              <a:solidFill>
                <a:schemeClr val="bg1"/>
              </a:solidFill>
              <a:effectLst>
                <a:outerShdw blurRad="38100" dist="38100" dir="2700000" algn="tl">
                  <a:srgbClr val="000000">
                    <a:alpha val="43137"/>
                  </a:srgbClr>
                </a:outerShdw>
              </a:effectLst>
              <a:latin typeface="+mj-lt"/>
              <a:cs typeface="Times New Roman" pitchFamily="18" charset="0"/>
            </a:endParaRPr>
          </a:p>
        </p:txBody>
      </p:sp>
      <p:pic>
        <p:nvPicPr>
          <p:cNvPr id="3" name="Picture 2">
            <a:extLst>
              <a:ext uri="{FF2B5EF4-FFF2-40B4-BE49-F238E27FC236}">
                <a16:creationId xmlns:a16="http://schemas.microsoft.com/office/drawing/2014/main" id="{84209F38-CBE3-2C4A-4655-6700C1A7B4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628"/>
            <a:ext cx="9144000" cy="5143500"/>
          </a:xfrm>
          <a:prstGeom prst="rect">
            <a:avLst/>
          </a:prstGeom>
        </p:spPr>
      </p:pic>
      <p:sp>
        <p:nvSpPr>
          <p:cNvPr id="4" name="Rectangle 3">
            <a:extLst>
              <a:ext uri="{FF2B5EF4-FFF2-40B4-BE49-F238E27FC236}">
                <a16:creationId xmlns:a16="http://schemas.microsoft.com/office/drawing/2014/main" id="{EA12689E-79D4-9C22-27FF-E41D2C2EC6D7}"/>
              </a:ext>
            </a:extLst>
          </p:cNvPr>
          <p:cNvSpPr/>
          <p:nvPr/>
        </p:nvSpPr>
        <p:spPr>
          <a:xfrm>
            <a:off x="304800" y="285750"/>
            <a:ext cx="8610600" cy="2954655"/>
          </a:xfrm>
          <a:prstGeom prst="rect">
            <a:avLst/>
          </a:prstGeom>
        </p:spPr>
        <p:txBody>
          <a:bodyPr wrap="square">
            <a:spAutoFit/>
          </a:bodyPr>
          <a:lstStyle/>
          <a:p>
            <a:pPr algn="ctr"/>
            <a:r>
              <a:rPr lang="en-US" sz="6600" b="1" i="0" dirty="0" err="1">
                <a:solidFill>
                  <a:srgbClr val="FFFF00"/>
                </a:solidFill>
                <a:effectLst/>
                <a:latin typeface="Arial" panose="020B0604020202020204" pitchFamily="34" charset="0"/>
              </a:rPr>
              <a:t>Bài</a:t>
            </a:r>
            <a:r>
              <a:rPr lang="en-US" sz="6600" b="1" i="0" dirty="0">
                <a:solidFill>
                  <a:srgbClr val="FFFF00"/>
                </a:solidFill>
                <a:effectLst/>
                <a:latin typeface="Arial" panose="020B0604020202020204" pitchFamily="34" charset="0"/>
              </a:rPr>
              <a:t> </a:t>
            </a:r>
            <a:r>
              <a:rPr lang="en-US" sz="6600" b="1" i="0" dirty="0" err="1">
                <a:solidFill>
                  <a:srgbClr val="FFFF00"/>
                </a:solidFill>
                <a:effectLst/>
                <a:latin typeface="Arial" panose="020B0604020202020204" pitchFamily="34" charset="0"/>
              </a:rPr>
              <a:t>Ðọc</a:t>
            </a:r>
            <a:r>
              <a:rPr lang="en-US" sz="6600" b="1" i="0" dirty="0">
                <a:solidFill>
                  <a:srgbClr val="FFFF00"/>
                </a:solidFill>
                <a:effectLst/>
                <a:latin typeface="Arial" panose="020B0604020202020204" pitchFamily="34" charset="0"/>
              </a:rPr>
              <a:t> I: </a:t>
            </a:r>
          </a:p>
          <a:p>
            <a:pPr algn="ctr"/>
            <a:r>
              <a:rPr lang="pl-PL" sz="4000" b="1" i="0" dirty="0">
                <a:solidFill>
                  <a:schemeClr val="bg1"/>
                </a:solidFill>
                <a:effectLst/>
                <a:latin typeface="Arial" panose="020B0604020202020204" pitchFamily="34" charset="0"/>
              </a:rPr>
              <a:t>Hc 5, 1-10 (Gr 1-8)</a:t>
            </a:r>
            <a:endParaRPr lang="en-US" sz="4000" b="1" i="0" dirty="0">
              <a:solidFill>
                <a:schemeClr val="bg1"/>
              </a:solidFill>
              <a:effectLst/>
              <a:latin typeface="Arial" panose="020B0604020202020204" pitchFamily="34" charset="0"/>
            </a:endParaRPr>
          </a:p>
          <a:p>
            <a:pPr algn="ctr"/>
            <a:r>
              <a:rPr lang="vi-VN" sz="4000" b="1" i="1" dirty="0">
                <a:solidFill>
                  <a:schemeClr val="bg1"/>
                </a:solidFill>
                <a:effectLst/>
                <a:latin typeface="Arial" panose="020B0604020202020204" pitchFamily="34" charset="0"/>
              </a:rPr>
              <a:t>“Ngươi hãy mau mau quay về với Chúa”.</a:t>
            </a:r>
            <a:endParaRPr lang="en-US" sz="4000" b="1" i="0" dirty="0">
              <a:solidFill>
                <a:schemeClr val="bg1"/>
              </a:solidFill>
              <a:effectLst/>
              <a:latin typeface="Helvetica Neue"/>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nn-NO" sz="6600" b="1" i="0" dirty="0">
                <a:solidFill>
                  <a:srgbClr val="FFFF00"/>
                </a:solidFill>
                <a:effectLst/>
                <a:latin typeface="Arial" panose="020B0604020202020204" pitchFamily="34" charset="0"/>
              </a:rPr>
              <a:t>Ðáp Ca: </a:t>
            </a:r>
            <a:br>
              <a:rPr lang="nn-NO" sz="6600" b="1" i="0" dirty="0">
                <a:solidFill>
                  <a:srgbClr val="FFFF00"/>
                </a:solidFill>
                <a:effectLst/>
                <a:latin typeface="Arial" panose="020B0604020202020204" pitchFamily="34" charset="0"/>
              </a:rPr>
            </a:br>
            <a:r>
              <a:rPr lang="da-DK" sz="4000" b="1" i="0" dirty="0">
                <a:solidFill>
                  <a:schemeClr val="bg1"/>
                </a:solidFill>
                <a:effectLst/>
                <a:latin typeface="Arial" panose="020B0604020202020204" pitchFamily="34" charset="0"/>
              </a:rPr>
              <a:t>Tv 1, 1-2. 3. 4 và 6</a:t>
            </a:r>
            <a:br>
              <a:rPr lang="da-DK" sz="1600" b="0" i="0" dirty="0">
                <a:solidFill>
                  <a:srgbClr val="333333"/>
                </a:solidFill>
                <a:effectLst/>
                <a:latin typeface="Arial" panose="020B0604020202020204" pitchFamily="34" charset="0"/>
              </a:rPr>
            </a:br>
            <a:r>
              <a:rPr lang="vi-VN" sz="4000" b="1" i="0" dirty="0">
                <a:solidFill>
                  <a:schemeClr val="bg1"/>
                </a:solidFill>
                <a:effectLst/>
                <a:latin typeface="Arial" panose="020B0604020202020204" pitchFamily="34" charset="0"/>
              </a:rPr>
              <a:t>Ðáp: Phúc thay người đặt niềm tin cậy vào Chúa</a:t>
            </a:r>
            <a:endParaRPr lang="en-US" sz="4000" b="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33349"/>
            <a:ext cx="8534400" cy="5143499"/>
          </a:xfrm>
        </p:spPr>
        <p:txBody>
          <a:bodyPr>
            <a:noAutofit/>
          </a:bodyPr>
          <a:lstStyle/>
          <a:p>
            <a:pPr algn="just"/>
            <a:r>
              <a:rPr lang="vi-VN" b="1" i="0" dirty="0">
                <a:solidFill>
                  <a:srgbClr val="FFFF00"/>
                </a:solidFill>
                <a:effectLst/>
                <a:latin typeface="Arial" panose="020B0604020202020204" pitchFamily="34" charset="0"/>
              </a:rPr>
              <a:t>Alleluia – Alleluia </a:t>
            </a:r>
            <a:r>
              <a:rPr lang="vi-VN" b="1" i="1"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trung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thành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trong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mọi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phán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thánh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thiện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trong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mọi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việc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làm</a:t>
            </a:r>
            <a:r>
              <a:rPr lang="en-US" b="1" i="0" dirty="0">
                <a:solidFill>
                  <a:schemeClr val="bg1"/>
                </a:solidFill>
                <a:effectLst/>
                <a:latin typeface="Arial" panose="020B0604020202020204" pitchFamily="34" charset="0"/>
              </a:rPr>
              <a:t>.</a:t>
            </a:r>
            <a:r>
              <a:rPr lang="vi-VN" b="1" i="0" dirty="0">
                <a:solidFill>
                  <a:schemeClr val="bg1"/>
                </a:solidFill>
                <a:effectLst/>
                <a:latin typeface="Arial" panose="020B0604020202020204" pitchFamily="34" charset="0"/>
              </a:rPr>
              <a:t>– </a:t>
            </a:r>
            <a:r>
              <a:rPr lang="vi-VN"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3727D491-0A6A-46CD-81F2-30909C1FB64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57587" y="1882775"/>
            <a:ext cx="2028825" cy="2028825"/>
          </a:xfrm>
        </p:spPr>
      </p:pic>
      <p:pic>
        <p:nvPicPr>
          <p:cNvPr id="1026" name="Picture 2" descr="Header">
            <a:extLst>
              <a:ext uri="{FF2B5EF4-FFF2-40B4-BE49-F238E27FC236}">
                <a16:creationId xmlns:a16="http://schemas.microsoft.com/office/drawing/2014/main" id="{5D4C8AC0-F947-4EFC-9536-C7E8D3081B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9144000" cy="513873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C4FB946C-F136-41B8-99AE-1EFCE006B5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999" y="632592"/>
            <a:ext cx="948557" cy="948557"/>
          </a:xfrm>
          <a:prstGeom prst="rect">
            <a:avLst/>
          </a:prstGeom>
        </p:spPr>
      </p:pic>
      <p:sp>
        <p:nvSpPr>
          <p:cNvPr id="10" name="TextBox 9">
            <a:extLst>
              <a:ext uri="{FF2B5EF4-FFF2-40B4-BE49-F238E27FC236}">
                <a16:creationId xmlns:a16="http://schemas.microsoft.com/office/drawing/2014/main" id="{BE0A31AA-1C75-4EFE-AC92-85E8DBB18A05}"/>
              </a:ext>
            </a:extLst>
          </p:cNvPr>
          <p:cNvSpPr txBox="1"/>
          <p:nvPr/>
        </p:nvSpPr>
        <p:spPr>
          <a:xfrm>
            <a:off x="2247579" y="3449935"/>
            <a:ext cx="4648840" cy="461665"/>
          </a:xfrm>
          <a:prstGeom prst="rect">
            <a:avLst/>
          </a:prstGeom>
          <a:noFill/>
        </p:spPr>
        <p:txBody>
          <a:bodyPr wrap="square">
            <a:spAutoFit/>
          </a:bodyPr>
          <a:lstStyle/>
          <a:p>
            <a:r>
              <a:rPr lang="en-US" sz="2400" b="1" i="0" dirty="0">
                <a:solidFill>
                  <a:srgbClr val="00B0F0"/>
                </a:solidFill>
                <a:effectLst/>
                <a:latin typeface="Arial" panose="020B0604020202020204" pitchFamily="34" charset="0"/>
              </a:rPr>
              <a:t>PHÚC ÂM: Mc 9, 40-49</a:t>
            </a:r>
            <a:endParaRPr lang="en-US" sz="2400" b="1" dirty="0">
              <a:solidFill>
                <a:srgbClr val="00B0F0"/>
              </a:solidFill>
            </a:endParaRPr>
          </a:p>
        </p:txBody>
      </p:sp>
    </p:spTree>
    <p:extLst>
      <p:ext uri="{BB962C8B-B14F-4D97-AF65-F5344CB8AC3E}">
        <p14:creationId xmlns:p14="http://schemas.microsoft.com/office/powerpoint/2010/main" val="33328331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628651"/>
            <a:ext cx="8305800" cy="5143499"/>
          </a:xfrm>
        </p:spPr>
        <p:txBody>
          <a:bodyPr>
            <a:normAutofit fontScale="90000"/>
          </a:bodyPr>
          <a:lstStyle/>
          <a:p>
            <a:r>
              <a:rPr lang="en-US" sz="7200" b="1" dirty="0">
                <a:solidFill>
                  <a:srgbClr val="FFFF00"/>
                </a:solidFill>
                <a:effectLst/>
                <a:latin typeface="Arial" panose="020B0604020202020204" pitchFamily="34" charset="0"/>
                <a:cs typeface="Arial" panose="020B0604020202020204" pitchFamily="34" charset="0"/>
              </a:rPr>
              <a:t>Ca </a:t>
            </a:r>
            <a:r>
              <a:rPr lang="en-US" sz="7200" b="1" dirty="0" err="1">
                <a:solidFill>
                  <a:srgbClr val="FFFF00"/>
                </a:solidFill>
                <a:effectLst/>
                <a:latin typeface="Arial" panose="020B0604020202020204" pitchFamily="34" charset="0"/>
                <a:cs typeface="Arial" panose="020B0604020202020204" pitchFamily="34" charset="0"/>
              </a:rPr>
              <a:t>hiệp</a:t>
            </a:r>
            <a:r>
              <a:rPr lang="en-US" sz="7200" b="1" dirty="0">
                <a:solidFill>
                  <a:srgbClr val="FFFF00"/>
                </a:solidFill>
                <a:effectLst/>
                <a:latin typeface="Arial" panose="020B0604020202020204" pitchFamily="34" charset="0"/>
                <a:cs typeface="Arial" panose="020B0604020202020204" pitchFamily="34" charset="0"/>
              </a:rPr>
              <a:t> </a:t>
            </a:r>
            <a:r>
              <a:rPr lang="en-US" sz="7200" b="1" dirty="0" err="1">
                <a:solidFill>
                  <a:srgbClr val="FFFF00"/>
                </a:solidFill>
                <a:effectLst/>
                <a:latin typeface="Arial" panose="020B0604020202020204" pitchFamily="34" charset="0"/>
                <a:cs typeface="Arial" panose="020B0604020202020204" pitchFamily="34" charset="0"/>
              </a:rPr>
              <a:t>lễ</a:t>
            </a:r>
            <a:br>
              <a:rPr lang="en-US" sz="7200" b="1" dirty="0">
                <a:solidFill>
                  <a:srgbClr val="FFFF00"/>
                </a:solidFill>
                <a:effectLst/>
                <a:latin typeface="+mj-lt"/>
                <a:cs typeface="Times New Roman" pitchFamily="18" charset="0"/>
              </a:rPr>
            </a:br>
            <a:br>
              <a:rPr lang="vi-VN" sz="1600" b="0" i="0" dirty="0">
                <a:solidFill>
                  <a:srgbClr val="333333"/>
                </a:solidFill>
                <a:effectLst/>
                <a:latin typeface="Helvetica Neue"/>
              </a:rPr>
            </a:b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kể</a:t>
            </a:r>
            <a:r>
              <a:rPr lang="en-US" b="1" i="0" dirty="0">
                <a:solidFill>
                  <a:schemeClr val="bg1"/>
                </a:solidFill>
                <a:effectLst/>
                <a:latin typeface="Arial" panose="020B0604020202020204" pitchFamily="34" charset="0"/>
              </a:rPr>
              <a:t> ra </a:t>
            </a:r>
            <a:r>
              <a:rPr lang="en-US" b="1" i="0" dirty="0" err="1">
                <a:solidFill>
                  <a:schemeClr val="bg1"/>
                </a:solidFill>
                <a:effectLst/>
                <a:latin typeface="Arial" panose="020B0604020202020204" pitchFamily="34" charset="0"/>
              </a:rPr>
              <a:t>mọi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điều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lùng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Đấng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Tối</a:t>
            </a:r>
            <a:r>
              <a:rPr lang="en-US" b="1" i="0" dirty="0">
                <a:solidFill>
                  <a:schemeClr val="bg1"/>
                </a:solidFill>
                <a:effectLst/>
                <a:latin typeface="Arial" panose="020B0604020202020204" pitchFamily="34" charset="0"/>
              </a:rPr>
              <a:t> Cao,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mừng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rỡ</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hân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hoan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trong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đàn</a:t>
            </a:r>
            <a:r>
              <a:rPr lang="en-US" b="1" i="0" dirty="0">
                <a:solidFill>
                  <a:schemeClr val="bg1"/>
                </a:solidFill>
                <a:effectLst/>
                <a:latin typeface="Arial" panose="020B0604020202020204" pitchFamily="34" charset="0"/>
              </a:rPr>
              <a:t> ca </a:t>
            </a:r>
            <a:r>
              <a:rPr lang="en-US" b="1" i="0" dirty="0" err="1">
                <a:solidFill>
                  <a:schemeClr val="bg1"/>
                </a:solidFill>
                <a:effectLst/>
                <a:latin typeface="Arial" panose="020B0604020202020204" pitchFamily="34" charset="0"/>
              </a:rPr>
              <a:t>danh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a:t>
            </a:r>
            <a:br>
              <a:rPr lang="en-US" sz="4800" b="1" dirty="0">
                <a:solidFill>
                  <a:schemeClr val="bg1"/>
                </a:solidFill>
                <a:effectLst/>
                <a:latin typeface="+mj-lt"/>
                <a:cs typeface="Times New Roman" pitchFamily="18" charset="0"/>
              </a:rPr>
            </a:br>
            <a:br>
              <a:rPr lang="en-US" sz="4000" b="0" dirty="0">
                <a:solidFill>
                  <a:schemeClr val="bg1"/>
                </a:solidFill>
                <a:effectLst/>
                <a:latin typeface="+mj-lt"/>
                <a:cs typeface="Times New Roman" pitchFamily="18" charset="0"/>
              </a:rPr>
            </a:br>
            <a:endParaRPr lang="vi-VN"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791</TotalTime>
  <Words>171</Words>
  <Application>Microsoft Office PowerPoint</Application>
  <PresentationFormat>On-screen Show (16:9)</PresentationFormat>
  <Paragraphs>15</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Ca nhập lễ Vị thánh này đã chiến đấu đến chết vì lề luật Chúa, và không sợ hãi lời đe doạ của những kẻ gian ác, vì người đã được xây dựng trên tảng đá vững chắc.</vt:lpstr>
      <vt:lpstr>PowerPoint Presentation</vt:lpstr>
      <vt:lpstr>Ðáp Ca:  Tv 1, 1-2. 3. 4 và 6 Ðáp: Phúc thay người đặt niềm tin cậy vào Chúa</vt:lpstr>
      <vt:lpstr>Alleluia – Alleluia – Chúa trung thành trong mọi lời Chúa phán, và thánh thiện trong mọi việc Chúa làm.– Alleluia.</vt:lpstr>
      <vt:lpstr>PowerPoint Presentation</vt:lpstr>
      <vt:lpstr>PowerPoint Presentation</vt:lpstr>
      <vt:lpstr>Ca hiệp lễ  Tôi sẽ kể ra mọi điều lạ lùng của Chúa. Lạy Đấng Tối Cao, tôi sẽ mừng rỡ hân hoan trong Chúa, và sẽ đàn ca danh Chúa.  </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138</cp:revision>
  <dcterms:created xsi:type="dcterms:W3CDTF">2021-12-05T01:20:54Z</dcterms:created>
  <dcterms:modified xsi:type="dcterms:W3CDTF">2025-02-14T13:07:20Z</dcterms:modified>
</cp:coreProperties>
</file>