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7" r:id="rId7"/>
    <p:sldId id="278" r:id="rId8"/>
    <p:sldId id="282" r:id="rId9"/>
    <p:sldId id="283" r:id="rId10"/>
    <p:sldId id="308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7C2675-670F-4226-B8B3-5F9CE36547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077"/>
            <a:ext cx="9144000" cy="512342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4F97B84-7277-471D-B471-E6878EAA9C72}"/>
              </a:ext>
            </a:extLst>
          </p:cNvPr>
          <p:cNvSpPr txBox="1"/>
          <p:nvPr/>
        </p:nvSpPr>
        <p:spPr>
          <a:xfrm>
            <a:off x="1974456" y="3400942"/>
            <a:ext cx="68940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V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D6FF831-9258-44FE-84A3-69FE6B07D6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496" y="149534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7C2675-670F-4226-B8B3-5F9CE36547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077"/>
            <a:ext cx="9144000" cy="512342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4F97B84-7277-471D-B471-E6878EAA9C72}"/>
              </a:ext>
            </a:extLst>
          </p:cNvPr>
          <p:cNvSpPr txBox="1"/>
          <p:nvPr/>
        </p:nvSpPr>
        <p:spPr>
          <a:xfrm>
            <a:off x="1974456" y="3400942"/>
            <a:ext cx="68940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V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D6FF831-9258-44FE-84A3-69FE6B07D6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496" y="149534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838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203821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đã cứu trợ tôi, đã đưa tôi đến chỗ thênh thang rộng rãi, và đã cứu sống tôi, bởi vì Người thương tôi.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919057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“Các công trình của Chúa đầy ánh vinh quang của Người”.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251520" y="131335"/>
            <a:ext cx="86409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Hc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42, 15-26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31620" y="2423951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Huấn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ca.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350" y="2896949"/>
            <a:ext cx="4445650" cy="2397498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Do lời Chúa mà trời xanh được tạo thành (c. 6a).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32, 2-3. 4-5. 6-7. 8-9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144, 13cd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trung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thành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mọi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thiện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mọi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việc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làm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  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7C2675-670F-4226-B8B3-5F9CE36547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077"/>
            <a:ext cx="9144000" cy="512342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4F97B84-7277-471D-B471-E6878EAA9C72}"/>
              </a:ext>
            </a:extLst>
          </p:cNvPr>
          <p:cNvSpPr txBox="1"/>
          <p:nvPr/>
        </p:nvSpPr>
        <p:spPr>
          <a:xfrm>
            <a:off x="1974456" y="3400942"/>
            <a:ext cx="689401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Mc 10, 46-52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D6FF831-9258-44FE-84A3-69FE6B07D6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496" y="149534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233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1171366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hát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mừng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huệ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ca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khen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danh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Tối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Cao.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</TotalTime>
  <Words>167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66</cp:revision>
  <dcterms:created xsi:type="dcterms:W3CDTF">2018-11-13T15:52:26Z</dcterms:created>
  <dcterms:modified xsi:type="dcterms:W3CDTF">2026-05-18T10:55:31Z</dcterms:modified>
</cp:coreProperties>
</file>