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22" r:id="rId7"/>
    <p:sldId id="278" r:id="rId8"/>
    <p:sldId id="282" r:id="rId9"/>
    <p:sldId id="283" r:id="rId10"/>
    <p:sldId id="306" r:id="rId11"/>
    <p:sldId id="321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6621AFC-0500-41FE-9AF7-C66DBC76A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42" y="206178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9166D5-1FE2-4FC3-8075-5226D0D5CC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383177-6139-468F-9D6D-07C5F9FA6E04}"/>
              </a:ext>
            </a:extLst>
          </p:cNvPr>
          <p:cNvSpPr txBox="1"/>
          <p:nvPr/>
        </p:nvSpPr>
        <p:spPr>
          <a:xfrm>
            <a:off x="1661909" y="3306585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6621AFC-0500-41FE-9AF7-C66DBC76A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42" y="206178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9166D5-1FE2-4FC3-8075-5226D0D5CC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383177-6139-468F-9D6D-07C5F9FA6E04}"/>
              </a:ext>
            </a:extLst>
          </p:cNvPr>
          <p:cNvSpPr txBox="1"/>
          <p:nvPr/>
        </p:nvSpPr>
        <p:spPr>
          <a:xfrm>
            <a:off x="1661909" y="3306585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794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17704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khỏi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truân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nhìn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nỗi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khốn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khó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cực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nhọc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lỗi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23645" y="-63872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44373"/>
            <a:ext cx="8640961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phải Ta muốn kẻ gian ác phải chết, chớ không muốn nó bỏ đàng tội lỗi và được sống ư?”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93291" y="255454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Ed 18, 21-28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92801" y="3506035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Êdêkiel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064" y="3527020"/>
            <a:ext cx="2863416" cy="154421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386131" y="1992549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Nếu Chúa con nhớ hoài sự lỗi, lạy Chúa, nào ai chịu nổi được ư?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129, 1-2. 3-4ab. 4c-6. 7-8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566443" y="516856"/>
            <a:ext cx="7725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 Xướng Trước Phúc Âm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553335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“Ta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ai tin Ta,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400" u="sng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6621AFC-0500-41FE-9AF7-C66DBC76A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42" y="206178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9166D5-1FE2-4FC3-8075-5226D0D5CC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383177-6139-468F-9D6D-07C5F9FA6E04}"/>
              </a:ext>
            </a:extLst>
          </p:cNvPr>
          <p:cNvSpPr txBox="1"/>
          <p:nvPr/>
        </p:nvSpPr>
        <p:spPr>
          <a:xfrm>
            <a:off x="1661909" y="3306585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Mt 5, 20-26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964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25587" y="161841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420908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phán:”Ta là Đấng hằng sống, Ta không muốn kẻ tội lỗi phải chết, nhưng Ta muốn nó trở lại và được sống”.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191</Words>
  <Application>Microsoft Office PowerPoint</Application>
  <PresentationFormat>On-screen Show (16:9)</PresentationFormat>
  <Paragraphs>17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75</cp:revision>
  <dcterms:created xsi:type="dcterms:W3CDTF">2018-11-13T15:52:26Z</dcterms:created>
  <dcterms:modified xsi:type="dcterms:W3CDTF">2026-02-18T11:39:59Z</dcterms:modified>
</cp:coreProperties>
</file>