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75" r:id="rId11"/>
    <p:sldId id="1046" r:id="rId12"/>
    <p:sldId id="346" r:id="rId13"/>
    <p:sldId id="445" r:id="rId14"/>
    <p:sldId id="107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732001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793526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
        <p:nvSpPr>
          <p:cNvPr id="4" name="Content Placeholder 3">
            <a:extLst>
              <a:ext uri="{FF2B5EF4-FFF2-40B4-BE49-F238E27FC236}">
                <a16:creationId xmlns:a16="http://schemas.microsoft.com/office/drawing/2014/main" id="{64BD5FC0-4F8A-4D1A-8CFB-C4FB840422BE}"/>
              </a:ext>
            </a:extLst>
          </p:cNvPr>
          <p:cNvSpPr>
            <a:spLocks noGrp="1"/>
          </p:cNvSpPr>
          <p:nvPr>
            <p:ph idx="1"/>
          </p:nvPr>
        </p:nvSpPr>
        <p:spPr/>
        <p:txBody>
          <a:bodyPr/>
          <a:lstStyle/>
          <a:p>
            <a:endParaRPr lang="en-US" dirty="0"/>
          </a:p>
        </p:txBody>
      </p:sp>
      <p:pic>
        <p:nvPicPr>
          <p:cNvPr id="1026" name="Picture 2" descr="Header">
            <a:extLst>
              <a:ext uri="{FF2B5EF4-FFF2-40B4-BE49-F238E27FC236}">
                <a16:creationId xmlns:a16="http://schemas.microsoft.com/office/drawing/2014/main" id="{E5DC9628-992F-4D5F-83A8-E89A1C3EE6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 y="9525"/>
            <a:ext cx="916686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F58B1C7-F596-4BC6-B82C-6338EBBC6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122159"/>
            <a:ext cx="914400" cy="914400"/>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
        <p:nvSpPr>
          <p:cNvPr id="4" name="Content Placeholder 3">
            <a:extLst>
              <a:ext uri="{FF2B5EF4-FFF2-40B4-BE49-F238E27FC236}">
                <a16:creationId xmlns:a16="http://schemas.microsoft.com/office/drawing/2014/main" id="{64BD5FC0-4F8A-4D1A-8CFB-C4FB840422BE}"/>
              </a:ext>
            </a:extLst>
          </p:cNvPr>
          <p:cNvSpPr>
            <a:spLocks noGrp="1"/>
          </p:cNvSpPr>
          <p:nvPr>
            <p:ph idx="1"/>
          </p:nvPr>
        </p:nvSpPr>
        <p:spPr/>
        <p:txBody>
          <a:bodyPr/>
          <a:lstStyle/>
          <a:p>
            <a:endParaRPr lang="en-US" dirty="0"/>
          </a:p>
        </p:txBody>
      </p:sp>
      <p:pic>
        <p:nvPicPr>
          <p:cNvPr id="1026" name="Picture 2" descr="Header">
            <a:extLst>
              <a:ext uri="{FF2B5EF4-FFF2-40B4-BE49-F238E27FC236}">
                <a16:creationId xmlns:a16="http://schemas.microsoft.com/office/drawing/2014/main" id="{E5DC9628-992F-4D5F-83A8-E89A1C3EE6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 y="9525"/>
            <a:ext cx="916686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F58B1C7-F596-4BC6-B82C-6338EBBC6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122159"/>
            <a:ext cx="914400" cy="914400"/>
          </a:xfrm>
          <a:prstGeom prst="rect">
            <a:avLst/>
          </a:prstGeom>
        </p:spPr>
      </p:pic>
    </p:spTree>
    <p:extLst>
      <p:ext uri="{BB962C8B-B14F-4D97-AF65-F5344CB8AC3E}">
        <p14:creationId xmlns:p14="http://schemas.microsoft.com/office/powerpoint/2010/main" val="1757915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04950"/>
            <a:ext cx="8229600" cy="2571732"/>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sáng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sợ</a:t>
            </a:r>
            <a:r>
              <a:rPr lang="en-US" b="1" i="0" dirty="0">
                <a:solidFill>
                  <a:schemeClr val="bg1"/>
                </a:solidFill>
                <a:effectLst/>
                <a:latin typeface="arial" panose="020B0604020202020204" pitchFamily="34" charset="0"/>
              </a:rPr>
              <a:t> chi ai?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gì</a:t>
            </a:r>
            <a:r>
              <a:rPr lang="en-US" b="1" i="0" dirty="0">
                <a:solidFill>
                  <a:schemeClr val="bg1"/>
                </a:solidFill>
                <a:effectLst/>
                <a:latin typeface="arial" panose="020B0604020202020204" pitchFamily="34" charset="0"/>
              </a:rPr>
              <a:t> ai? Khi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thịt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bọn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ghét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té</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gục</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667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143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0070C0"/>
                </a:solidFill>
                <a:effectLst/>
                <a:latin typeface="Arial" panose="020B0604020202020204" pitchFamily="34" charset="0"/>
              </a:rPr>
              <a:t>2 Cr 4, 7-15</a:t>
            </a:r>
            <a:endParaRPr lang="en-US" sz="4000" dirty="0">
              <a:solidFill>
                <a:srgbClr val="0070C0"/>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60" y="3622298"/>
            <a:ext cx="4114801" cy="18445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66699" y="510816"/>
            <a:ext cx="8572499" cy="2308324"/>
          </a:xfrm>
          <a:prstGeom prst="rect">
            <a:avLst/>
          </a:prstGeom>
          <a:noFill/>
        </p:spPr>
        <p:txBody>
          <a:bodyPr wrap="square">
            <a:spAutoFit/>
          </a:bodyPr>
          <a:lstStyle/>
          <a:p>
            <a:pPr algn="just"/>
            <a:r>
              <a:rPr lang="vi-VN" sz="3600" b="0" i="1" dirty="0">
                <a:solidFill>
                  <a:schemeClr val="bg1"/>
                </a:solidFill>
                <a:effectLst/>
                <a:latin typeface="Arial" panose="020B0604020202020204" pitchFamily="34" charset="0"/>
              </a:rPr>
              <a:t>“Ðấng đã làm cho Ðức Giêsu sống lại, cũng sẽ làm cho chúng tôi được sống lại với Ðức Giêsu và sẽ đặt chúng tôi bên Người làm một với anh em”.</a:t>
            </a:r>
            <a:endParaRPr lang="en-US" sz="3600"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89560" y="2682110"/>
            <a:ext cx="8610601" cy="1077218"/>
          </a:xfrm>
          <a:prstGeom prst="rect">
            <a:avLst/>
          </a:prstGeom>
          <a:noFill/>
        </p:spPr>
        <p:txBody>
          <a:bodyPr wrap="square">
            <a:spAutoFit/>
          </a:bodyPr>
          <a:lstStyle/>
          <a:p>
            <a:r>
              <a:rPr lang="vi-VN" sz="3200" b="0" i="0" dirty="0">
                <a:solidFill>
                  <a:srgbClr val="FFFF00"/>
                </a:solidFill>
                <a:effectLst/>
                <a:latin typeface="Arial" panose="020B0604020202020204" pitchFamily="34" charset="0"/>
              </a:rPr>
              <a:t>Trích thư thứ hai của Thánh Phaolô Tông đồ gửi tín hữu Côrintô.</a:t>
            </a:r>
            <a:endParaRPr lang="en-US" sz="3200" dirty="0">
              <a:solidFill>
                <a:srgbClr val="FFFF00"/>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853922"/>
            <a:ext cx="8610600" cy="2266950"/>
          </a:xfrm>
        </p:spPr>
        <p:txBody>
          <a:bodyPr>
            <a:normAutofit/>
          </a:bodyPr>
          <a:lstStyle/>
          <a:p>
            <a:pPr algn="just"/>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vi-VN" sz="1600"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9C55690-B645-4ED3-982D-7EA01AA981B3}"/>
              </a:ext>
            </a:extLst>
          </p:cNvPr>
          <p:cNvSpPr txBox="1"/>
          <p:nvPr/>
        </p:nvSpPr>
        <p:spPr>
          <a:xfrm>
            <a:off x="1752600" y="1207591"/>
            <a:ext cx="6096000" cy="646331"/>
          </a:xfrm>
          <a:prstGeom prst="rect">
            <a:avLst/>
          </a:prstGeom>
          <a:noFill/>
        </p:spPr>
        <p:txBody>
          <a:bodyPr wrap="square" rtlCol="0">
            <a:spAutoFit/>
          </a:bodyPr>
          <a:lstStyle/>
          <a:p>
            <a:r>
              <a:rPr lang="en-US" sz="3600" b="0" i="0" dirty="0">
                <a:solidFill>
                  <a:srgbClr val="00B0F0"/>
                </a:solidFill>
                <a:effectLst/>
                <a:latin typeface="Arial" panose="020B0604020202020204" pitchFamily="34" charset="0"/>
              </a:rPr>
              <a:t>Tv 115, 10-11. 15-16. 17-18</a:t>
            </a:r>
            <a:endParaRPr lang="en-US" sz="3600" dirty="0">
              <a:solidFill>
                <a:srgbClr val="00B0F0"/>
              </a:solidFill>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876300"/>
            <a:ext cx="8305800" cy="3848100"/>
          </a:xfrm>
        </p:spPr>
        <p:txBody>
          <a:bodyPr>
            <a:noAutofit/>
          </a:bodyPr>
          <a:lstStyle/>
          <a:p>
            <a:pPr algn="just"/>
            <a:r>
              <a:rPr lang="vi-VN" b="1" i="0" dirty="0">
                <a:solidFill>
                  <a:srgbClr val="FFFF00"/>
                </a:solidFill>
                <a:effectLst/>
                <a:latin typeface="arial" panose="020B0604020202020204" pitchFamily="34" charset="0"/>
              </a:rPr>
              <a:t>Alleluia, alleluia! </a:t>
            </a:r>
            <a:r>
              <a:rPr lang="vi-VN" b="0" i="0" dirty="0">
                <a:solidFill>
                  <a:schemeClr val="bg1"/>
                </a:solidFill>
                <a:effectLst/>
                <a:latin typeface="Arial" panose="020B0604020202020204" pitchFamily="34" charset="0"/>
              </a:rPr>
              <a:t>– Ngôi lời đã làm người và ở giữa chúng ta. Những ai tiếp rước Người, thì Người ban cho họ quyền làm con Thiên Chúa. –</a:t>
            </a:r>
            <a:r>
              <a:rPr lang="en-US" b="0" i="0" dirty="0">
                <a:solidFill>
                  <a:schemeClr val="bg1"/>
                </a:solidFill>
                <a:effectLst/>
                <a:latin typeface="Arial" panose="020B0604020202020204" pitchFamily="34" charset="0"/>
              </a:rPr>
              <a:t>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E169A9D0-85E7-40B4-A2EE-30E198D818B8}"/>
              </a:ext>
            </a:extLst>
          </p:cNvPr>
          <p:cNvSpPr txBox="1"/>
          <p:nvPr/>
        </p:nvSpPr>
        <p:spPr>
          <a:xfrm>
            <a:off x="2438400" y="229969"/>
            <a:ext cx="5181600" cy="646331"/>
          </a:xfrm>
          <a:prstGeom prst="rect">
            <a:avLst/>
          </a:prstGeom>
          <a:noFill/>
        </p:spPr>
        <p:txBody>
          <a:bodyPr wrap="square">
            <a:spAutoFit/>
          </a:bodyPr>
          <a:lstStyle/>
          <a:p>
            <a:r>
              <a:rPr lang="en-US" sz="3600" b="0" i="0" dirty="0">
                <a:solidFill>
                  <a:srgbClr val="FF0000"/>
                </a:solidFill>
                <a:effectLst/>
                <a:latin typeface="arial" panose="020B0604020202020204" pitchFamily="34" charset="0"/>
              </a:rPr>
              <a:t>Alleluia: </a:t>
            </a:r>
            <a:r>
              <a:rPr lang="nb-NO" sz="3600" b="0" i="0" dirty="0">
                <a:solidFill>
                  <a:srgbClr val="00B0F0"/>
                </a:solidFill>
                <a:effectLst/>
                <a:latin typeface="Arial" panose="020B0604020202020204" pitchFamily="34" charset="0"/>
              </a:rPr>
              <a:t>Ga 1, 14 và 22b</a:t>
            </a:r>
            <a:endParaRPr lang="en-US" sz="3600" dirty="0">
              <a:solidFill>
                <a:srgbClr val="00B0F0"/>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
        <p:nvSpPr>
          <p:cNvPr id="4" name="Content Placeholder 3">
            <a:extLst>
              <a:ext uri="{FF2B5EF4-FFF2-40B4-BE49-F238E27FC236}">
                <a16:creationId xmlns:a16="http://schemas.microsoft.com/office/drawing/2014/main" id="{64BD5FC0-4F8A-4D1A-8CFB-C4FB840422BE}"/>
              </a:ext>
            </a:extLst>
          </p:cNvPr>
          <p:cNvSpPr>
            <a:spLocks noGrp="1"/>
          </p:cNvSpPr>
          <p:nvPr>
            <p:ph idx="1"/>
          </p:nvPr>
        </p:nvSpPr>
        <p:spPr/>
        <p:txBody>
          <a:bodyPr/>
          <a:lstStyle/>
          <a:p>
            <a:endParaRPr lang="en-US" dirty="0"/>
          </a:p>
        </p:txBody>
      </p:sp>
      <p:pic>
        <p:nvPicPr>
          <p:cNvPr id="1026" name="Picture 2" descr="Header">
            <a:extLst>
              <a:ext uri="{FF2B5EF4-FFF2-40B4-BE49-F238E27FC236}">
                <a16:creationId xmlns:a16="http://schemas.microsoft.com/office/drawing/2014/main" id="{E5DC9628-992F-4D5F-83A8-E89A1C3EE6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 y="9525"/>
            <a:ext cx="914400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F58B1C7-F596-4BC6-B82C-6338EBBC6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148829"/>
            <a:ext cx="914400" cy="914400"/>
          </a:xfrm>
          <a:prstGeom prst="rect">
            <a:avLst/>
          </a:prstGeom>
        </p:spPr>
      </p:pic>
      <p:sp>
        <p:nvSpPr>
          <p:cNvPr id="8" name="TextBox 7">
            <a:extLst>
              <a:ext uri="{FF2B5EF4-FFF2-40B4-BE49-F238E27FC236}">
                <a16:creationId xmlns:a16="http://schemas.microsoft.com/office/drawing/2014/main" id="{05975956-F9FA-49AE-8D81-772D2A517AC9}"/>
              </a:ext>
            </a:extLst>
          </p:cNvPr>
          <p:cNvSpPr txBox="1"/>
          <p:nvPr/>
        </p:nvSpPr>
        <p:spPr>
          <a:xfrm>
            <a:off x="358140" y="4116587"/>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5, 27-32</a:t>
            </a:r>
            <a:endParaRPr lang="en-US" sz="2800" b="1" dirty="0">
              <a:solidFill>
                <a:srgbClr val="FFFF00"/>
              </a:solidFill>
            </a:endParaRPr>
          </a:p>
        </p:txBody>
      </p:sp>
    </p:spTree>
    <p:extLst>
      <p:ext uri="{BB962C8B-B14F-4D97-AF65-F5344CB8AC3E}">
        <p14:creationId xmlns:p14="http://schemas.microsoft.com/office/powerpoint/2010/main" val="41407703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84154"/>
            <a:ext cx="8229600" cy="2960786"/>
          </a:xfrm>
        </p:spPr>
        <p:txBody>
          <a:bodyPr>
            <a:normAutofit/>
          </a:bodyPr>
          <a:lstStyle/>
          <a:p>
            <a:pPr algn="just"/>
            <a:r>
              <a:rPr lang="vi-VN" b="1" i="0" dirty="0">
                <a:solidFill>
                  <a:schemeClr val="bg1"/>
                </a:solidFill>
                <a:effectLst/>
                <a:latin typeface="arial" panose="020B0604020202020204" pitchFamily="34" charset="0"/>
              </a:rPr>
              <a:t>Chúa là sơn động chỗ tôi nương mình, là Đấng cứu độ và là sức hộ phù tôi.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1265</TotalTime>
  <Words>240</Words>
  <Application>Microsoft Office PowerPoint</Application>
  <PresentationFormat>On-screen Show (16:9)</PresentationFormat>
  <Paragraphs>23</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sự sáng, là Đấng cứu độ tôi, tôi sợ chi ai? Chúa là Đấng phù trợ đời tôi, tôi sợ gì ai? Khi những đứa ác xông vào để xả thịt tôi, bọn thù ghét tôi sẽ siêu té và ngã gục.</vt:lpstr>
      <vt:lpstr>PowerPoint Presentation</vt:lpstr>
      <vt:lpstr>Ðáp:   Lạy Chúa, con sẽ hiến dâng lời ca ngợi làm sinh lễ</vt:lpstr>
      <vt:lpstr>Alleluia, alleluia! – Ngôi lời đã làm người và ở giữa chúng ta. Những ai tiếp rước Người, thì Người ban cho họ quyền làm con Thiên Chúa. – Alleluia.</vt:lpstr>
      <vt:lpstr>PowerPoint Presentation</vt:lpstr>
      <vt:lpstr>PowerPoint Presentation</vt:lpstr>
      <vt:lpstr>Chúa là sơn động chỗ tôi nương mình, là Đấng cứu độ và là sức hộ phù tôi.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151</cp:revision>
  <dcterms:created xsi:type="dcterms:W3CDTF">2021-12-05T01:20:54Z</dcterms:created>
  <dcterms:modified xsi:type="dcterms:W3CDTF">2025-06-06T05:41:49Z</dcterms:modified>
</cp:coreProperties>
</file>