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16" r:id="rId2"/>
    <p:sldMasterId id="2147483760" r:id="rId3"/>
    <p:sldMasterId id="2147483796" r:id="rId4"/>
    <p:sldMasterId id="2147483856" r:id="rId5"/>
  </p:sldMasterIdLst>
  <p:notesMasterIdLst>
    <p:notesMasterId r:id="rId16"/>
  </p:notesMasterIdLst>
  <p:sldIdLst>
    <p:sldId id="1060" r:id="rId6"/>
    <p:sldId id="316" r:id="rId7"/>
    <p:sldId id="1029" r:id="rId8"/>
    <p:sldId id="1056" r:id="rId9"/>
    <p:sldId id="426" r:id="rId10"/>
    <p:sldId id="1075" r:id="rId11"/>
    <p:sldId id="1046" r:id="rId12"/>
    <p:sldId id="346" r:id="rId13"/>
    <p:sldId id="445" r:id="rId14"/>
    <p:sldId id="1076" r:id="rId1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93" autoAdjust="0"/>
  </p:normalViewPr>
  <p:slideViewPr>
    <p:cSldViewPr>
      <p:cViewPr varScale="1">
        <p:scale>
          <a:sx n="84" d="100"/>
          <a:sy n="84" d="100"/>
        </p:scale>
        <p:origin x="76" y="324"/>
      </p:cViewPr>
      <p:guideLst>
        <p:guide orient="horz" pos="1620"/>
        <p:guide pos="2880"/>
      </p:guideLst>
    </p:cSldViewPr>
  </p:slideViewPr>
  <p:outlineViewPr>
    <p:cViewPr>
      <p:scale>
        <a:sx n="33" d="100"/>
        <a:sy n="33" d="100"/>
      </p:scale>
      <p:origin x="0" y="1715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EFC896-DBEB-4B2F-A345-24C1E6867C7E}" type="datetimeFigureOut">
              <a:rPr lang="en-US" smtClean="0"/>
              <a:t>6/6/2025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5DAA1B-6C37-4EC5-BBC8-F5F527005C0A}" type="slidenum">
              <a:rPr lang="en-US" smtClean="0"/>
              <a:t>‹#›</a:t>
            </a:fld>
            <a:endParaRPr lang="en-US"/>
          </a:p>
        </p:txBody>
      </p:sp>
    </p:spTree>
    <p:extLst>
      <p:ext uri="{BB962C8B-B14F-4D97-AF65-F5344CB8AC3E}">
        <p14:creationId xmlns:p14="http://schemas.microsoft.com/office/powerpoint/2010/main" val="898161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5DAA1B-6C37-4EC5-BBC8-F5F527005C0A}" type="slidenum">
              <a:rPr lang="en-US" smtClean="0"/>
              <a:t>1</a:t>
            </a:fld>
            <a:endParaRPr lang="en-US"/>
          </a:p>
        </p:txBody>
      </p:sp>
    </p:spTree>
    <p:extLst>
      <p:ext uri="{BB962C8B-B14F-4D97-AF65-F5344CB8AC3E}">
        <p14:creationId xmlns:p14="http://schemas.microsoft.com/office/powerpoint/2010/main" val="3937162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5DAA1B-6C37-4EC5-BBC8-F5F527005C0A}" type="slidenum">
              <a:rPr lang="en-US" smtClean="0"/>
              <a:t>6</a:t>
            </a:fld>
            <a:endParaRPr lang="en-US"/>
          </a:p>
        </p:txBody>
      </p:sp>
    </p:spTree>
    <p:extLst>
      <p:ext uri="{BB962C8B-B14F-4D97-AF65-F5344CB8AC3E}">
        <p14:creationId xmlns:p14="http://schemas.microsoft.com/office/powerpoint/2010/main" val="37320019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5DAA1B-6C37-4EC5-BBC8-F5F527005C0A}" type="slidenum">
              <a:rPr lang="en-US" smtClean="0"/>
              <a:t>10</a:t>
            </a:fld>
            <a:endParaRPr lang="en-US"/>
          </a:p>
        </p:txBody>
      </p:sp>
    </p:spTree>
    <p:extLst>
      <p:ext uri="{BB962C8B-B14F-4D97-AF65-F5344CB8AC3E}">
        <p14:creationId xmlns:p14="http://schemas.microsoft.com/office/powerpoint/2010/main" val="7935260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t>6/6/2025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4398486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6/6/2025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8346362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6/6/2025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1557881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6/6/2025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0917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6/6/2025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53137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6/6/2025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08782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6/6/2025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79847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6/6/2025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7823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6/6/2025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16970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6/6/2025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76969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6/6/2025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14068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6/6/2025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822094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6/6/2025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82291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6/6/2025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75400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6/6/2025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7120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6/6/2025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21411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6/6/2025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0523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6/6/2025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89040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6/6/2025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2701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6/6/2025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81858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6/6/2025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13936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6/6/2025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02781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t>6/6/2025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5627006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6/6/2025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23540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6/6/2025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19560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6/6/2025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53610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6/6/2025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35187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6/6/2025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82537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6/6/2025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01131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6/6/2025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56054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6/6/2025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78458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AC1313-69AC-49C4-9413-EF1B6D3C38B0}" type="datetimeFigureOut">
              <a:rPr lang="en-US" smtClean="0">
                <a:solidFill>
                  <a:prstClr val="black">
                    <a:tint val="75000"/>
                  </a:prstClr>
                </a:solidFill>
              </a:rPr>
              <a:pPr/>
              <a:t>6/6/2025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3432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AC1313-69AC-49C4-9413-EF1B6D3C38B0}" type="datetimeFigureOut">
              <a:rPr lang="en-US" smtClean="0">
                <a:solidFill>
                  <a:prstClr val="black">
                    <a:tint val="75000"/>
                  </a:prstClr>
                </a:solidFill>
              </a:rPr>
              <a:pPr/>
              <a:t>6/6/2025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5645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t>6/6/2025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4130563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AC1313-69AC-49C4-9413-EF1B6D3C38B0}" type="datetimeFigureOut">
              <a:rPr lang="en-US" smtClean="0">
                <a:solidFill>
                  <a:prstClr val="black">
                    <a:tint val="75000"/>
                  </a:prstClr>
                </a:solidFill>
              </a:rPr>
              <a:pPr/>
              <a:t>6/6/2025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22529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6/6/2025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63819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6/6/2025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89449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6/6/2025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23131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6/6/2025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31822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6/6/2025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755740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6/6/2025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70719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6/6/2025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947595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6/6/2025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384749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AC1313-69AC-49C4-9413-EF1B6D3C38B0}" type="datetimeFigureOut">
              <a:rPr lang="en-US" smtClean="0">
                <a:solidFill>
                  <a:prstClr val="black">
                    <a:tint val="75000"/>
                  </a:prstClr>
                </a:solidFill>
              </a:rPr>
              <a:pPr/>
              <a:t>6/6/2025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1273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t>6/6/2025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3485120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AC1313-69AC-49C4-9413-EF1B6D3C38B0}" type="datetimeFigureOut">
              <a:rPr lang="en-US" smtClean="0">
                <a:solidFill>
                  <a:prstClr val="black">
                    <a:tint val="75000"/>
                  </a:prstClr>
                </a:solidFill>
              </a:rPr>
              <a:pPr/>
              <a:t>6/6/2025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723075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AC1313-69AC-49C4-9413-EF1B6D3C38B0}" type="datetimeFigureOut">
              <a:rPr lang="en-US" smtClean="0">
                <a:solidFill>
                  <a:prstClr val="black">
                    <a:tint val="75000"/>
                  </a:prstClr>
                </a:solidFill>
              </a:rPr>
              <a:pPr/>
              <a:t>6/6/2025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761127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6/6/2025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693084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6/6/2025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47721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6/6/2025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756959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6/6/2025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8974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t>6/6/2025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5758956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t>6/6/2025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35966158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6/6/2025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793209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6/6/2025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8459666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t>6/6/2025</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t>‹#›</a:t>
            </a:fld>
            <a:endParaRPr lang="en-US"/>
          </a:p>
        </p:txBody>
      </p:sp>
    </p:spTree>
    <p:extLst>
      <p:ext uri="{BB962C8B-B14F-4D97-AF65-F5344CB8AC3E}">
        <p14:creationId xmlns:p14="http://schemas.microsoft.com/office/powerpoint/2010/main" val="41729420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6/6/2025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1854328"/>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6/6/2025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6170677"/>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5AC1313-69AC-49C4-9413-EF1B6D3C38B0}" type="datetimeFigureOut">
              <a:rPr lang="en-US" smtClean="0">
                <a:solidFill>
                  <a:prstClr val="black">
                    <a:tint val="75000"/>
                  </a:prstClr>
                </a:solidFill>
              </a:rPr>
              <a:pPr/>
              <a:t>6/6/2025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3055857"/>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5000">
              <a:srgbClr val="003300">
                <a:lumMod val="84000"/>
                <a:lumOff val="16000"/>
              </a:srgbClr>
            </a:gs>
            <a:gs pos="8000">
              <a:srgbClr val="9CB86E"/>
            </a:gs>
            <a:gs pos="62000">
              <a:srgbClr val="156B13"/>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5AC1313-69AC-49C4-9413-EF1B6D3C38B0}" type="datetimeFigureOut">
              <a:rPr lang="en-US" smtClean="0">
                <a:solidFill>
                  <a:prstClr val="black">
                    <a:tint val="75000"/>
                  </a:prstClr>
                </a:solidFill>
              </a:rPr>
              <a:pPr/>
              <a:t>6/6/2025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6561823"/>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5.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52EA4-B009-4116-98E7-6C3B19C7F36E}"/>
              </a:ext>
            </a:extLst>
          </p:cNvPr>
          <p:cNvSpPr>
            <a:spLocks noGrp="1"/>
          </p:cNvSpPr>
          <p:nvPr>
            <p:ph type="title"/>
          </p:nvPr>
        </p:nvSpPr>
        <p:spPr/>
        <p:txBody>
          <a:bodyPr/>
          <a:lstStyle/>
          <a:p>
            <a:endParaRPr lang="en-US" dirty="0"/>
          </a:p>
        </p:txBody>
      </p:sp>
      <p:pic>
        <p:nvPicPr>
          <p:cNvPr id="11" name="Picture 10">
            <a:extLst>
              <a:ext uri="{FF2B5EF4-FFF2-40B4-BE49-F238E27FC236}">
                <a16:creationId xmlns:a16="http://schemas.microsoft.com/office/drawing/2014/main" id="{9C69AC71-2F9B-4609-BC41-83C5389FAB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285750"/>
            <a:ext cx="1066800" cy="1066800"/>
          </a:xfrm>
          <a:prstGeom prst="rect">
            <a:avLst/>
          </a:prstGeom>
        </p:spPr>
      </p:pic>
      <p:sp>
        <p:nvSpPr>
          <p:cNvPr id="10" name="TextBox 9">
            <a:extLst>
              <a:ext uri="{FF2B5EF4-FFF2-40B4-BE49-F238E27FC236}">
                <a16:creationId xmlns:a16="http://schemas.microsoft.com/office/drawing/2014/main" id="{6F3C055E-0F63-4DE8-818B-EB36FA534FB8}"/>
              </a:ext>
            </a:extLst>
          </p:cNvPr>
          <p:cNvSpPr txBox="1"/>
          <p:nvPr/>
        </p:nvSpPr>
        <p:spPr>
          <a:xfrm>
            <a:off x="1752600" y="3638550"/>
            <a:ext cx="6248400" cy="523220"/>
          </a:xfrm>
          <a:prstGeom prst="rect">
            <a:avLst/>
          </a:prstGeom>
          <a:noFill/>
        </p:spPr>
        <p:txBody>
          <a:bodyPr wrap="square">
            <a:spAutoFit/>
          </a:bodyPr>
          <a:lstStyle/>
          <a:p>
            <a:r>
              <a:rPr lang="en-US" sz="2800" b="1" i="0" dirty="0">
                <a:solidFill>
                  <a:srgbClr val="FFFF00"/>
                </a:solidFill>
                <a:effectLst/>
                <a:latin typeface="Arial" panose="020B0604020202020204" pitchFamily="34" charset="0"/>
              </a:rPr>
              <a:t>THỨ NĂM TUẦN X THƯỜNG NIÊN</a:t>
            </a:r>
            <a:endParaRPr lang="en-US" sz="2800" b="1" dirty="0">
              <a:solidFill>
                <a:srgbClr val="FFFF00"/>
              </a:solidFill>
            </a:endParaRPr>
          </a:p>
        </p:txBody>
      </p:sp>
      <p:sp>
        <p:nvSpPr>
          <p:cNvPr id="4" name="Content Placeholder 3">
            <a:extLst>
              <a:ext uri="{FF2B5EF4-FFF2-40B4-BE49-F238E27FC236}">
                <a16:creationId xmlns:a16="http://schemas.microsoft.com/office/drawing/2014/main" id="{64BD5FC0-4F8A-4D1A-8CFB-C4FB840422BE}"/>
              </a:ext>
            </a:extLst>
          </p:cNvPr>
          <p:cNvSpPr>
            <a:spLocks noGrp="1"/>
          </p:cNvSpPr>
          <p:nvPr>
            <p:ph idx="1"/>
          </p:nvPr>
        </p:nvSpPr>
        <p:spPr/>
        <p:txBody>
          <a:bodyPr/>
          <a:lstStyle/>
          <a:p>
            <a:endParaRPr lang="en-US" dirty="0"/>
          </a:p>
        </p:txBody>
      </p:sp>
      <p:pic>
        <p:nvPicPr>
          <p:cNvPr id="1026" name="Picture 2" descr="Header">
            <a:extLst>
              <a:ext uri="{FF2B5EF4-FFF2-40B4-BE49-F238E27FC236}">
                <a16:creationId xmlns:a16="http://schemas.microsoft.com/office/drawing/2014/main" id="{E5DC9628-992F-4D5F-83A8-E89A1C3EE6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 y="9525"/>
            <a:ext cx="9166860" cy="513397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0F58B1C7-F596-4BC6-B82C-6338EBBC6A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7200" y="122159"/>
            <a:ext cx="914400" cy="914400"/>
          </a:xfrm>
          <a:prstGeom prst="rect">
            <a:avLst/>
          </a:prstGeom>
        </p:spPr>
      </p:pic>
    </p:spTree>
    <p:extLst>
      <p:ext uri="{BB962C8B-B14F-4D97-AF65-F5344CB8AC3E}">
        <p14:creationId xmlns:p14="http://schemas.microsoft.com/office/powerpoint/2010/main" val="36877235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52EA4-B009-4116-98E7-6C3B19C7F36E}"/>
              </a:ext>
            </a:extLst>
          </p:cNvPr>
          <p:cNvSpPr>
            <a:spLocks noGrp="1"/>
          </p:cNvSpPr>
          <p:nvPr>
            <p:ph type="title"/>
          </p:nvPr>
        </p:nvSpPr>
        <p:spPr/>
        <p:txBody>
          <a:bodyPr/>
          <a:lstStyle/>
          <a:p>
            <a:endParaRPr lang="en-US" dirty="0"/>
          </a:p>
        </p:txBody>
      </p:sp>
      <p:pic>
        <p:nvPicPr>
          <p:cNvPr id="11" name="Picture 10">
            <a:extLst>
              <a:ext uri="{FF2B5EF4-FFF2-40B4-BE49-F238E27FC236}">
                <a16:creationId xmlns:a16="http://schemas.microsoft.com/office/drawing/2014/main" id="{9C69AC71-2F9B-4609-BC41-83C5389FAB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285750"/>
            <a:ext cx="1066800" cy="1066800"/>
          </a:xfrm>
          <a:prstGeom prst="rect">
            <a:avLst/>
          </a:prstGeom>
        </p:spPr>
      </p:pic>
      <p:sp>
        <p:nvSpPr>
          <p:cNvPr id="10" name="TextBox 9">
            <a:extLst>
              <a:ext uri="{FF2B5EF4-FFF2-40B4-BE49-F238E27FC236}">
                <a16:creationId xmlns:a16="http://schemas.microsoft.com/office/drawing/2014/main" id="{6F3C055E-0F63-4DE8-818B-EB36FA534FB8}"/>
              </a:ext>
            </a:extLst>
          </p:cNvPr>
          <p:cNvSpPr txBox="1"/>
          <p:nvPr/>
        </p:nvSpPr>
        <p:spPr>
          <a:xfrm>
            <a:off x="1752600" y="3638550"/>
            <a:ext cx="6248400" cy="523220"/>
          </a:xfrm>
          <a:prstGeom prst="rect">
            <a:avLst/>
          </a:prstGeom>
          <a:noFill/>
        </p:spPr>
        <p:txBody>
          <a:bodyPr wrap="square">
            <a:spAutoFit/>
          </a:bodyPr>
          <a:lstStyle/>
          <a:p>
            <a:r>
              <a:rPr lang="en-US" sz="2800" b="1" i="0" dirty="0">
                <a:solidFill>
                  <a:srgbClr val="FFFF00"/>
                </a:solidFill>
                <a:effectLst/>
                <a:latin typeface="Arial" panose="020B0604020202020204" pitchFamily="34" charset="0"/>
              </a:rPr>
              <a:t>THỨ NĂM TUẦN X THƯỜNG NIÊN</a:t>
            </a:r>
            <a:endParaRPr lang="en-US" sz="2800" b="1" dirty="0">
              <a:solidFill>
                <a:srgbClr val="FFFF00"/>
              </a:solidFill>
            </a:endParaRPr>
          </a:p>
        </p:txBody>
      </p:sp>
      <p:sp>
        <p:nvSpPr>
          <p:cNvPr id="4" name="Content Placeholder 3">
            <a:extLst>
              <a:ext uri="{FF2B5EF4-FFF2-40B4-BE49-F238E27FC236}">
                <a16:creationId xmlns:a16="http://schemas.microsoft.com/office/drawing/2014/main" id="{64BD5FC0-4F8A-4D1A-8CFB-C4FB840422BE}"/>
              </a:ext>
            </a:extLst>
          </p:cNvPr>
          <p:cNvSpPr>
            <a:spLocks noGrp="1"/>
          </p:cNvSpPr>
          <p:nvPr>
            <p:ph idx="1"/>
          </p:nvPr>
        </p:nvSpPr>
        <p:spPr/>
        <p:txBody>
          <a:bodyPr/>
          <a:lstStyle/>
          <a:p>
            <a:endParaRPr lang="en-US" dirty="0"/>
          </a:p>
        </p:txBody>
      </p:sp>
      <p:pic>
        <p:nvPicPr>
          <p:cNvPr id="1026" name="Picture 2" descr="Header">
            <a:extLst>
              <a:ext uri="{FF2B5EF4-FFF2-40B4-BE49-F238E27FC236}">
                <a16:creationId xmlns:a16="http://schemas.microsoft.com/office/drawing/2014/main" id="{E5DC9628-992F-4D5F-83A8-E89A1C3EE6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 y="9525"/>
            <a:ext cx="9166860" cy="513397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0F58B1C7-F596-4BC6-B82C-6338EBBC6A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7200" y="122159"/>
            <a:ext cx="914400" cy="914400"/>
          </a:xfrm>
          <a:prstGeom prst="rect">
            <a:avLst/>
          </a:prstGeom>
        </p:spPr>
      </p:pic>
    </p:spTree>
    <p:extLst>
      <p:ext uri="{BB962C8B-B14F-4D97-AF65-F5344CB8AC3E}">
        <p14:creationId xmlns:p14="http://schemas.microsoft.com/office/powerpoint/2010/main" val="17579156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504950"/>
            <a:ext cx="8229600" cy="2571732"/>
          </a:xfrm>
        </p:spPr>
        <p:txBody>
          <a:bodyPr>
            <a:noAutofit/>
          </a:bodyPr>
          <a:lstStyle/>
          <a:p>
            <a:pPr algn="just"/>
            <a:r>
              <a:rPr lang="en-US" b="1" i="0" dirty="0" err="1">
                <a:solidFill>
                  <a:schemeClr val="bg1"/>
                </a:solidFill>
                <a:effectLst/>
                <a:latin typeface="arial" panose="020B0604020202020204" pitchFamily="34" charset="0"/>
              </a:rPr>
              <a:t>Chúa</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là</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sự</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sáng</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là</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Đấng</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cứu</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độ</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tôi</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tôi</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sợ</a:t>
            </a:r>
            <a:r>
              <a:rPr lang="en-US" b="1" i="0" dirty="0">
                <a:solidFill>
                  <a:schemeClr val="bg1"/>
                </a:solidFill>
                <a:effectLst/>
                <a:latin typeface="arial" panose="020B0604020202020204" pitchFamily="34" charset="0"/>
              </a:rPr>
              <a:t> chi ai? </a:t>
            </a:r>
            <a:r>
              <a:rPr lang="en-US" b="1" i="0" dirty="0" err="1">
                <a:solidFill>
                  <a:schemeClr val="bg1"/>
                </a:solidFill>
                <a:effectLst/>
                <a:latin typeface="arial" panose="020B0604020202020204" pitchFamily="34" charset="0"/>
              </a:rPr>
              <a:t>Chúa</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là</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Đấng</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phù</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trợ</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đời</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tôi</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tôi</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sợ</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gì</a:t>
            </a:r>
            <a:r>
              <a:rPr lang="en-US" b="1" i="0" dirty="0">
                <a:solidFill>
                  <a:schemeClr val="bg1"/>
                </a:solidFill>
                <a:effectLst/>
                <a:latin typeface="arial" panose="020B0604020202020204" pitchFamily="34" charset="0"/>
              </a:rPr>
              <a:t> ai? Khi </a:t>
            </a:r>
            <a:r>
              <a:rPr lang="en-US" b="1" i="0" dirty="0" err="1">
                <a:solidFill>
                  <a:schemeClr val="bg1"/>
                </a:solidFill>
                <a:effectLst/>
                <a:latin typeface="arial" panose="020B0604020202020204" pitchFamily="34" charset="0"/>
              </a:rPr>
              <a:t>những</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đứa</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ác</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xông</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vào</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để</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xả</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thịt</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tôi</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bọn</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thù</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ghét</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tôi</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sẽ</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siêu</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té</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và</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ngã</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gục</a:t>
            </a:r>
            <a:r>
              <a:rPr lang="en-US" b="1" i="0" dirty="0">
                <a:solidFill>
                  <a:schemeClr val="bg1"/>
                </a:solidFill>
                <a:effectLst/>
                <a:latin typeface="arial" panose="020B0604020202020204" pitchFamily="34" charset="0"/>
              </a:rPr>
              <a:t>.</a:t>
            </a:r>
            <a:endParaRPr lang="vi-VN" b="1" i="0" dirty="0">
              <a:solidFill>
                <a:schemeClr val="bg1"/>
              </a:solidFill>
              <a:effectLst/>
              <a:latin typeface="Helvetica Neue"/>
            </a:endParaRPr>
          </a:p>
        </p:txBody>
      </p:sp>
      <p:sp>
        <p:nvSpPr>
          <p:cNvPr id="4" name="TextBox 3">
            <a:extLst>
              <a:ext uri="{FF2B5EF4-FFF2-40B4-BE49-F238E27FC236}">
                <a16:creationId xmlns:a16="http://schemas.microsoft.com/office/drawing/2014/main" id="{52B86BB9-B6F7-4999-BCC7-DB0AD72AC438}"/>
              </a:ext>
            </a:extLst>
          </p:cNvPr>
          <p:cNvSpPr txBox="1"/>
          <p:nvPr/>
        </p:nvSpPr>
        <p:spPr>
          <a:xfrm>
            <a:off x="2286000" y="26670"/>
            <a:ext cx="4572000" cy="830997"/>
          </a:xfrm>
          <a:prstGeom prst="rect">
            <a:avLst/>
          </a:prstGeom>
          <a:noFill/>
        </p:spPr>
        <p:txBody>
          <a:bodyPr wrap="square">
            <a:spAutoFit/>
          </a:bodyPr>
          <a:lstStyle/>
          <a:p>
            <a:pPr algn="ctr"/>
            <a:r>
              <a:rPr lang="vi-VN" sz="4800" b="1" i="0" dirty="0">
                <a:solidFill>
                  <a:srgbClr val="FFFF00"/>
                </a:solidFill>
                <a:effectLst/>
                <a:latin typeface="Arial" panose="020B0604020202020204" pitchFamily="34" charset="0"/>
              </a:rPr>
              <a:t>Ca nhập lễ</a:t>
            </a:r>
            <a:endParaRPr lang="en-US" sz="4800" dirty="0"/>
          </a:p>
        </p:txBody>
      </p:sp>
    </p:spTree>
    <p:extLst>
      <p:ext uri="{BB962C8B-B14F-4D97-AF65-F5344CB8AC3E}">
        <p14:creationId xmlns:p14="http://schemas.microsoft.com/office/powerpoint/2010/main" val="14126717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46878C9-76C9-FA44-2D27-3E14DE32C1B7}"/>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44CF4DF7-EE09-482B-8183-69B101CCE8B0}"/>
              </a:ext>
            </a:extLst>
          </p:cNvPr>
          <p:cNvSpPr txBox="1"/>
          <p:nvPr/>
        </p:nvSpPr>
        <p:spPr>
          <a:xfrm>
            <a:off x="-228600" y="11430"/>
            <a:ext cx="8458200" cy="707886"/>
          </a:xfrm>
          <a:prstGeom prst="rect">
            <a:avLst/>
          </a:prstGeom>
          <a:noFill/>
        </p:spPr>
        <p:txBody>
          <a:bodyPr wrap="square">
            <a:spAutoFit/>
          </a:bodyPr>
          <a:lstStyle/>
          <a:p>
            <a:pPr algn="ctr"/>
            <a:r>
              <a:rPr lang="en-US" sz="4000" b="1" dirty="0" err="1">
                <a:solidFill>
                  <a:srgbClr val="FFFF00"/>
                </a:solidFill>
                <a:latin typeface="Arial" panose="020B0604020202020204" pitchFamily="34" charset="0"/>
              </a:rPr>
              <a:t>Bài</a:t>
            </a:r>
            <a:r>
              <a:rPr lang="en-US" sz="4000" b="1" dirty="0">
                <a:solidFill>
                  <a:srgbClr val="FFFF00"/>
                </a:solidFill>
                <a:latin typeface="Arial" panose="020B0604020202020204" pitchFamily="34" charset="0"/>
              </a:rPr>
              <a:t> </a:t>
            </a:r>
            <a:r>
              <a:rPr lang="en-US" sz="4000" b="1" dirty="0" err="1">
                <a:solidFill>
                  <a:srgbClr val="FFFF00"/>
                </a:solidFill>
                <a:latin typeface="Arial" panose="020B0604020202020204" pitchFamily="34" charset="0"/>
              </a:rPr>
              <a:t>Đọc</a:t>
            </a:r>
            <a:r>
              <a:rPr lang="en-US" sz="4000" b="1" dirty="0">
                <a:solidFill>
                  <a:srgbClr val="FFFF00"/>
                </a:solidFill>
                <a:latin typeface="Arial" panose="020B0604020202020204" pitchFamily="34" charset="0"/>
              </a:rPr>
              <a:t> 1: </a:t>
            </a:r>
            <a:r>
              <a:rPr lang="en-US" sz="4000" b="0" i="0" dirty="0">
                <a:solidFill>
                  <a:srgbClr val="0070C0"/>
                </a:solidFill>
                <a:effectLst/>
                <a:latin typeface="Arial" panose="020B0604020202020204" pitchFamily="34" charset="0"/>
              </a:rPr>
              <a:t>2 Cr 4, 7-15</a:t>
            </a:r>
            <a:endParaRPr lang="en-US" sz="4000" dirty="0">
              <a:solidFill>
                <a:srgbClr val="0070C0"/>
              </a:solidFill>
            </a:endParaRPr>
          </a:p>
        </p:txBody>
      </p:sp>
      <p:pic>
        <p:nvPicPr>
          <p:cNvPr id="8" name="Picture 7">
            <a:extLst>
              <a:ext uri="{FF2B5EF4-FFF2-40B4-BE49-F238E27FC236}">
                <a16:creationId xmlns:a16="http://schemas.microsoft.com/office/drawing/2014/main" id="{F2410B25-C385-43E7-958B-03F48D6A64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 y="3622298"/>
            <a:ext cx="4114801" cy="1844566"/>
          </a:xfrm>
          <a:prstGeom prst="rect">
            <a:avLst/>
          </a:prstGeom>
        </p:spPr>
      </p:pic>
      <p:sp>
        <p:nvSpPr>
          <p:cNvPr id="10" name="TextBox 9">
            <a:extLst>
              <a:ext uri="{FF2B5EF4-FFF2-40B4-BE49-F238E27FC236}">
                <a16:creationId xmlns:a16="http://schemas.microsoft.com/office/drawing/2014/main" id="{4E615AF0-4117-408C-B7B7-2083B2CCA744}"/>
              </a:ext>
            </a:extLst>
          </p:cNvPr>
          <p:cNvSpPr txBox="1"/>
          <p:nvPr/>
        </p:nvSpPr>
        <p:spPr>
          <a:xfrm>
            <a:off x="266699" y="510816"/>
            <a:ext cx="8572499" cy="2308324"/>
          </a:xfrm>
          <a:prstGeom prst="rect">
            <a:avLst/>
          </a:prstGeom>
          <a:noFill/>
        </p:spPr>
        <p:txBody>
          <a:bodyPr wrap="square">
            <a:spAutoFit/>
          </a:bodyPr>
          <a:lstStyle/>
          <a:p>
            <a:pPr algn="just"/>
            <a:r>
              <a:rPr lang="vi-VN" sz="3600" b="0" i="1" dirty="0">
                <a:solidFill>
                  <a:schemeClr val="bg1"/>
                </a:solidFill>
                <a:effectLst/>
                <a:latin typeface="Arial" panose="020B0604020202020204" pitchFamily="34" charset="0"/>
              </a:rPr>
              <a:t>“Ðấng đã làm cho Ðức Giêsu sống lại, cũng sẽ làm cho chúng tôi được sống lại với Ðức Giêsu và sẽ đặt chúng tôi bên Người làm một với anh em”.</a:t>
            </a:r>
            <a:endParaRPr lang="en-US" sz="3600" dirty="0">
              <a:solidFill>
                <a:schemeClr val="bg1"/>
              </a:solidFill>
            </a:endParaRPr>
          </a:p>
        </p:txBody>
      </p:sp>
      <p:sp>
        <p:nvSpPr>
          <p:cNvPr id="12" name="TextBox 11">
            <a:extLst>
              <a:ext uri="{FF2B5EF4-FFF2-40B4-BE49-F238E27FC236}">
                <a16:creationId xmlns:a16="http://schemas.microsoft.com/office/drawing/2014/main" id="{5C9E6B1C-B8EA-4103-A465-CCD23111C888}"/>
              </a:ext>
            </a:extLst>
          </p:cNvPr>
          <p:cNvSpPr txBox="1"/>
          <p:nvPr/>
        </p:nvSpPr>
        <p:spPr>
          <a:xfrm>
            <a:off x="289560" y="2682110"/>
            <a:ext cx="8610601" cy="1077218"/>
          </a:xfrm>
          <a:prstGeom prst="rect">
            <a:avLst/>
          </a:prstGeom>
          <a:noFill/>
        </p:spPr>
        <p:txBody>
          <a:bodyPr wrap="square">
            <a:spAutoFit/>
          </a:bodyPr>
          <a:lstStyle/>
          <a:p>
            <a:r>
              <a:rPr lang="vi-VN" sz="3200" b="0" i="0" dirty="0">
                <a:solidFill>
                  <a:srgbClr val="FFFF00"/>
                </a:solidFill>
                <a:effectLst/>
                <a:latin typeface="Arial" panose="020B0604020202020204" pitchFamily="34" charset="0"/>
              </a:rPr>
              <a:t>Trích thư thứ hai của Thánh Phaolô Tông đồ gửi tín hữu Côrintô.</a:t>
            </a:r>
            <a:endParaRPr lang="en-US" sz="3200" dirty="0">
              <a:solidFill>
                <a:srgbClr val="FFFF00"/>
              </a:solidFill>
            </a:endParaRPr>
          </a:p>
        </p:txBody>
      </p:sp>
    </p:spTree>
    <p:extLst>
      <p:ext uri="{BB962C8B-B14F-4D97-AF65-F5344CB8AC3E}">
        <p14:creationId xmlns:p14="http://schemas.microsoft.com/office/powerpoint/2010/main" val="17205278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66700" y="1853922"/>
            <a:ext cx="8610600" cy="2266950"/>
          </a:xfrm>
        </p:spPr>
        <p:txBody>
          <a:bodyPr>
            <a:normAutofit/>
          </a:bodyPr>
          <a:lstStyle/>
          <a:p>
            <a:pPr algn="just"/>
            <a:r>
              <a:rPr lang="en-US" sz="4000" b="1" i="0" dirty="0" err="1">
                <a:solidFill>
                  <a:schemeClr val="bg1"/>
                </a:solidFill>
                <a:effectLst/>
                <a:latin typeface="Arial" panose="020B0604020202020204" pitchFamily="34" charset="0"/>
              </a:rPr>
              <a:t>Ðáp</a:t>
            </a:r>
            <a:r>
              <a:rPr lang="en-US" sz="4000" b="1" i="0" dirty="0">
                <a:solidFill>
                  <a:schemeClr val="bg1"/>
                </a:solidFill>
                <a:effectLst/>
                <a:latin typeface="Arial" panose="020B0604020202020204" pitchFamily="34" charset="0"/>
              </a:rPr>
              <a:t>: </a:t>
            </a:r>
            <a:r>
              <a:rPr lang="vi-VN" sz="1600" b="0" i="0" dirty="0">
                <a:solidFill>
                  <a:srgbClr val="333333"/>
                </a:solidFill>
                <a:effectLst/>
                <a:latin typeface="Arial" panose="020B0604020202020204" pitchFamily="34" charset="0"/>
              </a:rPr>
              <a:t> </a:t>
            </a:r>
            <a:r>
              <a:rPr lang="en-US" b="0" i="0" dirty="0">
                <a:solidFill>
                  <a:srgbClr val="333333"/>
                </a:solidFill>
                <a:effectLst/>
                <a:latin typeface="arial" panose="020B0604020202020204" pitchFamily="34" charset="0"/>
              </a:rPr>
              <a:t> </a:t>
            </a:r>
            <a:r>
              <a:rPr lang="en-US" b="1" i="0" dirty="0" err="1">
                <a:solidFill>
                  <a:schemeClr val="bg1"/>
                </a:solidFill>
                <a:effectLst/>
                <a:latin typeface="Arial" panose="020B0604020202020204" pitchFamily="34" charset="0"/>
              </a:rPr>
              <a:t>Lạy</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Chúa</a:t>
            </a:r>
            <a:r>
              <a:rPr lang="en-US" b="1" i="0" dirty="0">
                <a:solidFill>
                  <a:schemeClr val="bg1"/>
                </a:solidFill>
                <a:effectLst/>
                <a:latin typeface="Arial" panose="020B0604020202020204" pitchFamily="34" charset="0"/>
              </a:rPr>
              <a:t>, con </a:t>
            </a:r>
            <a:r>
              <a:rPr lang="en-US" b="1" i="0" dirty="0" err="1">
                <a:solidFill>
                  <a:schemeClr val="bg1"/>
                </a:solidFill>
                <a:effectLst/>
                <a:latin typeface="Arial" panose="020B0604020202020204" pitchFamily="34" charset="0"/>
              </a:rPr>
              <a:t>sẽ</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hiến</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dâng</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lời</a:t>
            </a:r>
            <a:r>
              <a:rPr lang="en-US" b="1" i="0" dirty="0">
                <a:solidFill>
                  <a:schemeClr val="bg1"/>
                </a:solidFill>
                <a:effectLst/>
                <a:latin typeface="Arial" panose="020B0604020202020204" pitchFamily="34" charset="0"/>
              </a:rPr>
              <a:t> ca </a:t>
            </a:r>
            <a:r>
              <a:rPr lang="en-US" b="1" i="0" dirty="0" err="1">
                <a:solidFill>
                  <a:schemeClr val="bg1"/>
                </a:solidFill>
                <a:effectLst/>
                <a:latin typeface="Arial" panose="020B0604020202020204" pitchFamily="34" charset="0"/>
              </a:rPr>
              <a:t>ngợi</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làm</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sinh</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lễ</a:t>
            </a:r>
            <a:endParaRPr lang="en-US" b="1" dirty="0">
              <a:solidFill>
                <a:schemeClr val="bg1"/>
              </a:solidFill>
              <a:effectLst/>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C7B1B11A-6F83-4AF2-A82F-8A90599E79EB}"/>
              </a:ext>
            </a:extLst>
          </p:cNvPr>
          <p:cNvSpPr txBox="1"/>
          <p:nvPr/>
        </p:nvSpPr>
        <p:spPr>
          <a:xfrm>
            <a:off x="2971800" y="438150"/>
            <a:ext cx="2743200" cy="769441"/>
          </a:xfrm>
          <a:prstGeom prst="rect">
            <a:avLst/>
          </a:prstGeom>
          <a:noFill/>
        </p:spPr>
        <p:txBody>
          <a:bodyPr wrap="square" rtlCol="0">
            <a:spAutoFit/>
          </a:bodyPr>
          <a:lstStyle/>
          <a:p>
            <a:r>
              <a:rPr lang="en-US" sz="4400" b="1" dirty="0" err="1">
                <a:solidFill>
                  <a:srgbClr val="FFFF00"/>
                </a:solidFill>
                <a:latin typeface="Arial" panose="020B0604020202020204" pitchFamily="34" charset="0"/>
                <a:cs typeface="Arial" panose="020B0604020202020204" pitchFamily="34" charset="0"/>
              </a:rPr>
              <a:t>Đáp</a:t>
            </a:r>
            <a:r>
              <a:rPr lang="en-US" sz="4400" b="1" dirty="0">
                <a:solidFill>
                  <a:srgbClr val="FFFF00"/>
                </a:solidFill>
                <a:latin typeface="Arial" panose="020B0604020202020204" pitchFamily="34" charset="0"/>
                <a:cs typeface="Arial" panose="020B0604020202020204" pitchFamily="34" charset="0"/>
              </a:rPr>
              <a:t> Ca:</a:t>
            </a:r>
          </a:p>
        </p:txBody>
      </p:sp>
      <p:sp>
        <p:nvSpPr>
          <p:cNvPr id="4" name="TextBox 3">
            <a:extLst>
              <a:ext uri="{FF2B5EF4-FFF2-40B4-BE49-F238E27FC236}">
                <a16:creationId xmlns:a16="http://schemas.microsoft.com/office/drawing/2014/main" id="{59C55690-B645-4ED3-982D-7EA01AA981B3}"/>
              </a:ext>
            </a:extLst>
          </p:cNvPr>
          <p:cNvSpPr txBox="1"/>
          <p:nvPr/>
        </p:nvSpPr>
        <p:spPr>
          <a:xfrm>
            <a:off x="1752600" y="1207591"/>
            <a:ext cx="6096000" cy="646331"/>
          </a:xfrm>
          <a:prstGeom prst="rect">
            <a:avLst/>
          </a:prstGeom>
          <a:noFill/>
        </p:spPr>
        <p:txBody>
          <a:bodyPr wrap="square" rtlCol="0">
            <a:spAutoFit/>
          </a:bodyPr>
          <a:lstStyle/>
          <a:p>
            <a:r>
              <a:rPr lang="en-US" sz="3600" b="0" i="0" dirty="0">
                <a:solidFill>
                  <a:srgbClr val="00B0F0"/>
                </a:solidFill>
                <a:effectLst/>
                <a:latin typeface="Arial" panose="020B0604020202020204" pitchFamily="34" charset="0"/>
              </a:rPr>
              <a:t>Tv 115, 10-11. 15-16. 17-18</a:t>
            </a:r>
            <a:endParaRPr lang="en-US" sz="3600" dirty="0">
              <a:solidFill>
                <a:srgbClr val="00B0F0"/>
              </a:solidFill>
            </a:endParaRPr>
          </a:p>
        </p:txBody>
      </p:sp>
    </p:spTree>
    <p:extLst>
      <p:ext uri="{BB962C8B-B14F-4D97-AF65-F5344CB8AC3E}">
        <p14:creationId xmlns:p14="http://schemas.microsoft.com/office/powerpoint/2010/main" val="1104785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1000" y="876300"/>
            <a:ext cx="8305800" cy="3848100"/>
          </a:xfrm>
        </p:spPr>
        <p:txBody>
          <a:bodyPr>
            <a:noAutofit/>
          </a:bodyPr>
          <a:lstStyle/>
          <a:p>
            <a:pPr algn="just"/>
            <a:r>
              <a:rPr lang="vi-VN" b="1" i="0" dirty="0">
                <a:solidFill>
                  <a:srgbClr val="FFFF00"/>
                </a:solidFill>
                <a:effectLst/>
                <a:latin typeface="arial" panose="020B0604020202020204" pitchFamily="34" charset="0"/>
              </a:rPr>
              <a:t>Alleluia, alleluia! </a:t>
            </a:r>
            <a:r>
              <a:rPr lang="vi-VN" b="0" i="0" dirty="0">
                <a:solidFill>
                  <a:schemeClr val="bg1"/>
                </a:solidFill>
                <a:effectLst/>
                <a:latin typeface="Arial" panose="020B0604020202020204" pitchFamily="34" charset="0"/>
              </a:rPr>
              <a:t>– Ngôi lời đã làm người và ở giữa chúng ta. Những ai tiếp rước Người, thì Người ban cho họ quyền làm con Thiên Chúa. –</a:t>
            </a:r>
            <a:r>
              <a:rPr lang="en-US" b="0" i="0" dirty="0">
                <a:solidFill>
                  <a:schemeClr val="bg1"/>
                </a:solidFill>
                <a:effectLst/>
                <a:latin typeface="Arial" panose="020B0604020202020204" pitchFamily="34" charset="0"/>
              </a:rPr>
              <a:t> </a:t>
            </a:r>
            <a:r>
              <a:rPr lang="vi-VN" b="1" i="0" dirty="0">
                <a:solidFill>
                  <a:srgbClr val="FFFF00"/>
                </a:solidFill>
                <a:effectLst/>
                <a:latin typeface="arial" panose="020B0604020202020204" pitchFamily="34" charset="0"/>
              </a:rPr>
              <a:t>Alleluia.</a:t>
            </a:r>
            <a:endParaRPr lang="en-US" b="1" u="sng" dirty="0">
              <a:solidFill>
                <a:srgbClr val="FFFF00"/>
              </a:solidFill>
              <a:effectLst/>
              <a:latin typeface="+mj-lt"/>
              <a:cs typeface="Times New Roman" pitchFamily="18" charset="0"/>
            </a:endParaRPr>
          </a:p>
        </p:txBody>
      </p:sp>
      <p:sp>
        <p:nvSpPr>
          <p:cNvPr id="4" name="TextBox 3">
            <a:extLst>
              <a:ext uri="{FF2B5EF4-FFF2-40B4-BE49-F238E27FC236}">
                <a16:creationId xmlns:a16="http://schemas.microsoft.com/office/drawing/2014/main" id="{E169A9D0-85E7-40B4-A2EE-30E198D818B8}"/>
              </a:ext>
            </a:extLst>
          </p:cNvPr>
          <p:cNvSpPr txBox="1"/>
          <p:nvPr/>
        </p:nvSpPr>
        <p:spPr>
          <a:xfrm>
            <a:off x="2438400" y="229969"/>
            <a:ext cx="5181600" cy="646331"/>
          </a:xfrm>
          <a:prstGeom prst="rect">
            <a:avLst/>
          </a:prstGeom>
          <a:noFill/>
        </p:spPr>
        <p:txBody>
          <a:bodyPr wrap="square">
            <a:spAutoFit/>
          </a:bodyPr>
          <a:lstStyle/>
          <a:p>
            <a:r>
              <a:rPr lang="en-US" sz="3600" b="0" i="0" dirty="0">
                <a:solidFill>
                  <a:srgbClr val="FF0000"/>
                </a:solidFill>
                <a:effectLst/>
                <a:latin typeface="arial" panose="020B0604020202020204" pitchFamily="34" charset="0"/>
              </a:rPr>
              <a:t>Alleluia: </a:t>
            </a:r>
            <a:r>
              <a:rPr lang="nb-NO" sz="3600" b="0" i="0" dirty="0">
                <a:solidFill>
                  <a:srgbClr val="00B0F0"/>
                </a:solidFill>
                <a:effectLst/>
                <a:latin typeface="Arial" panose="020B0604020202020204" pitchFamily="34" charset="0"/>
              </a:rPr>
              <a:t>Ga 1, 14 và 22b</a:t>
            </a:r>
            <a:endParaRPr lang="en-US" sz="3600" dirty="0">
              <a:solidFill>
                <a:srgbClr val="00B0F0"/>
              </a:solidFill>
            </a:endParaRPr>
          </a:p>
        </p:txBody>
      </p:sp>
    </p:spTree>
    <p:extLst>
      <p:ext uri="{BB962C8B-B14F-4D97-AF65-F5344CB8AC3E}">
        <p14:creationId xmlns:p14="http://schemas.microsoft.com/office/powerpoint/2010/main" val="2715428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52EA4-B009-4116-98E7-6C3B19C7F36E}"/>
              </a:ext>
            </a:extLst>
          </p:cNvPr>
          <p:cNvSpPr>
            <a:spLocks noGrp="1"/>
          </p:cNvSpPr>
          <p:nvPr>
            <p:ph type="title"/>
          </p:nvPr>
        </p:nvSpPr>
        <p:spPr/>
        <p:txBody>
          <a:bodyPr/>
          <a:lstStyle/>
          <a:p>
            <a:endParaRPr lang="en-US" dirty="0"/>
          </a:p>
        </p:txBody>
      </p:sp>
      <p:pic>
        <p:nvPicPr>
          <p:cNvPr id="11" name="Picture 10">
            <a:extLst>
              <a:ext uri="{FF2B5EF4-FFF2-40B4-BE49-F238E27FC236}">
                <a16:creationId xmlns:a16="http://schemas.microsoft.com/office/drawing/2014/main" id="{9C69AC71-2F9B-4609-BC41-83C5389FAB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285750"/>
            <a:ext cx="1066800" cy="1066800"/>
          </a:xfrm>
          <a:prstGeom prst="rect">
            <a:avLst/>
          </a:prstGeom>
        </p:spPr>
      </p:pic>
      <p:sp>
        <p:nvSpPr>
          <p:cNvPr id="10" name="TextBox 9">
            <a:extLst>
              <a:ext uri="{FF2B5EF4-FFF2-40B4-BE49-F238E27FC236}">
                <a16:creationId xmlns:a16="http://schemas.microsoft.com/office/drawing/2014/main" id="{6F3C055E-0F63-4DE8-818B-EB36FA534FB8}"/>
              </a:ext>
            </a:extLst>
          </p:cNvPr>
          <p:cNvSpPr txBox="1"/>
          <p:nvPr/>
        </p:nvSpPr>
        <p:spPr>
          <a:xfrm>
            <a:off x="1752600" y="3638550"/>
            <a:ext cx="6248400" cy="523220"/>
          </a:xfrm>
          <a:prstGeom prst="rect">
            <a:avLst/>
          </a:prstGeom>
          <a:noFill/>
        </p:spPr>
        <p:txBody>
          <a:bodyPr wrap="square">
            <a:spAutoFit/>
          </a:bodyPr>
          <a:lstStyle/>
          <a:p>
            <a:r>
              <a:rPr lang="en-US" sz="2800" b="1" i="0" dirty="0">
                <a:solidFill>
                  <a:srgbClr val="FFFF00"/>
                </a:solidFill>
                <a:effectLst/>
                <a:latin typeface="Arial" panose="020B0604020202020204" pitchFamily="34" charset="0"/>
              </a:rPr>
              <a:t>THỨ NĂM TUẦN X THƯỜNG NIÊN</a:t>
            </a:r>
            <a:endParaRPr lang="en-US" sz="2800" b="1" dirty="0">
              <a:solidFill>
                <a:srgbClr val="FFFF00"/>
              </a:solidFill>
            </a:endParaRPr>
          </a:p>
        </p:txBody>
      </p:sp>
      <p:sp>
        <p:nvSpPr>
          <p:cNvPr id="4" name="Content Placeholder 3">
            <a:extLst>
              <a:ext uri="{FF2B5EF4-FFF2-40B4-BE49-F238E27FC236}">
                <a16:creationId xmlns:a16="http://schemas.microsoft.com/office/drawing/2014/main" id="{64BD5FC0-4F8A-4D1A-8CFB-C4FB840422BE}"/>
              </a:ext>
            </a:extLst>
          </p:cNvPr>
          <p:cNvSpPr>
            <a:spLocks noGrp="1"/>
          </p:cNvSpPr>
          <p:nvPr>
            <p:ph idx="1"/>
          </p:nvPr>
        </p:nvSpPr>
        <p:spPr/>
        <p:txBody>
          <a:bodyPr/>
          <a:lstStyle/>
          <a:p>
            <a:endParaRPr lang="en-US" dirty="0"/>
          </a:p>
        </p:txBody>
      </p:sp>
      <p:pic>
        <p:nvPicPr>
          <p:cNvPr id="1026" name="Picture 2" descr="Header">
            <a:extLst>
              <a:ext uri="{FF2B5EF4-FFF2-40B4-BE49-F238E27FC236}">
                <a16:creationId xmlns:a16="http://schemas.microsoft.com/office/drawing/2014/main" id="{E5DC9628-992F-4D5F-83A8-E89A1C3EE6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 y="9525"/>
            <a:ext cx="9144000" cy="513397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0F58B1C7-F596-4BC6-B82C-6338EBBC6A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7200" y="148829"/>
            <a:ext cx="914400" cy="914400"/>
          </a:xfrm>
          <a:prstGeom prst="rect">
            <a:avLst/>
          </a:prstGeom>
        </p:spPr>
      </p:pic>
      <p:sp>
        <p:nvSpPr>
          <p:cNvPr id="8" name="TextBox 7">
            <a:extLst>
              <a:ext uri="{FF2B5EF4-FFF2-40B4-BE49-F238E27FC236}">
                <a16:creationId xmlns:a16="http://schemas.microsoft.com/office/drawing/2014/main" id="{05975956-F9FA-49AE-8D81-772D2A517AC9}"/>
              </a:ext>
            </a:extLst>
          </p:cNvPr>
          <p:cNvSpPr txBox="1"/>
          <p:nvPr/>
        </p:nvSpPr>
        <p:spPr>
          <a:xfrm>
            <a:off x="358140" y="4116587"/>
            <a:ext cx="4191000" cy="523220"/>
          </a:xfrm>
          <a:prstGeom prst="rect">
            <a:avLst/>
          </a:prstGeom>
          <a:noFill/>
        </p:spPr>
        <p:txBody>
          <a:bodyPr wrap="square">
            <a:spAutoFit/>
          </a:bodyPr>
          <a:lstStyle/>
          <a:p>
            <a:r>
              <a:rPr lang="en-US" sz="2800" b="1" i="0" dirty="0" err="1">
                <a:solidFill>
                  <a:srgbClr val="FFFF00"/>
                </a:solidFill>
                <a:effectLst/>
                <a:latin typeface="arial" panose="020B0604020202020204" pitchFamily="34" charset="0"/>
              </a:rPr>
              <a:t>Phúc</a:t>
            </a:r>
            <a:r>
              <a:rPr lang="en-US" sz="2800" b="1" i="0" dirty="0">
                <a:solidFill>
                  <a:srgbClr val="FFFF00"/>
                </a:solidFill>
                <a:effectLst/>
                <a:latin typeface="arial" panose="020B0604020202020204" pitchFamily="34" charset="0"/>
              </a:rPr>
              <a:t> </a:t>
            </a:r>
            <a:r>
              <a:rPr lang="en-US" sz="2800" b="1" i="0" dirty="0" err="1">
                <a:solidFill>
                  <a:srgbClr val="FFFF00"/>
                </a:solidFill>
                <a:effectLst/>
                <a:latin typeface="arial" panose="020B0604020202020204" pitchFamily="34" charset="0"/>
              </a:rPr>
              <a:t>Âm</a:t>
            </a:r>
            <a:r>
              <a:rPr lang="en-US" sz="2800" b="1" i="0" dirty="0">
                <a:solidFill>
                  <a:srgbClr val="FFFF00"/>
                </a:solidFill>
                <a:effectLst/>
                <a:latin typeface="arial" panose="020B0604020202020204" pitchFamily="34" charset="0"/>
              </a:rPr>
              <a:t>: Mt 5, 27-32</a:t>
            </a:r>
            <a:endParaRPr lang="en-US" sz="2800" b="1" dirty="0">
              <a:solidFill>
                <a:srgbClr val="FFFF00"/>
              </a:solidFill>
            </a:endParaRPr>
          </a:p>
        </p:txBody>
      </p:sp>
    </p:spTree>
    <p:extLst>
      <p:ext uri="{BB962C8B-B14F-4D97-AF65-F5344CB8AC3E}">
        <p14:creationId xmlns:p14="http://schemas.microsoft.com/office/powerpoint/2010/main" val="41407703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9619514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084154"/>
            <a:ext cx="8229600" cy="2960786"/>
          </a:xfrm>
        </p:spPr>
        <p:txBody>
          <a:bodyPr>
            <a:normAutofit/>
          </a:bodyPr>
          <a:lstStyle/>
          <a:p>
            <a:pPr algn="just"/>
            <a:r>
              <a:rPr lang="vi-VN" b="1" i="0" dirty="0">
                <a:solidFill>
                  <a:schemeClr val="bg1"/>
                </a:solidFill>
                <a:effectLst/>
                <a:latin typeface="arial" panose="020B0604020202020204" pitchFamily="34" charset="0"/>
              </a:rPr>
              <a:t>Chúa là sơn động chỗ tôi nương mình, là Đấng cứu độ và là sức hộ phù tôi.</a:t>
            </a:r>
            <a:endParaRPr lang="vi-VN" b="1" dirty="0">
              <a:solidFill>
                <a:schemeClr val="bg1"/>
              </a:solidFill>
              <a:effectLst/>
              <a:latin typeface="+mj-lt"/>
              <a:cs typeface="Times New Roman" pitchFamily="18" charset="0"/>
            </a:endParaRPr>
          </a:p>
        </p:txBody>
      </p:sp>
      <p:sp>
        <p:nvSpPr>
          <p:cNvPr id="3" name="TextBox 2">
            <a:extLst>
              <a:ext uri="{FF2B5EF4-FFF2-40B4-BE49-F238E27FC236}">
                <a16:creationId xmlns:a16="http://schemas.microsoft.com/office/drawing/2014/main" id="{8C745E0C-A35F-4DDD-A95C-64550B5F1418}"/>
              </a:ext>
            </a:extLst>
          </p:cNvPr>
          <p:cNvSpPr txBox="1"/>
          <p:nvPr/>
        </p:nvSpPr>
        <p:spPr>
          <a:xfrm>
            <a:off x="2514600" y="209550"/>
            <a:ext cx="4495800" cy="830997"/>
          </a:xfrm>
          <a:prstGeom prst="rect">
            <a:avLst/>
          </a:prstGeom>
          <a:noFill/>
        </p:spPr>
        <p:txBody>
          <a:bodyPr wrap="square" rtlCol="0">
            <a:spAutoFit/>
          </a:bodyPr>
          <a:lstStyle/>
          <a:p>
            <a:r>
              <a:rPr lang="en-US" sz="4800" b="1" dirty="0">
                <a:solidFill>
                  <a:srgbClr val="FFFF00"/>
                </a:solidFill>
                <a:effectLst/>
                <a:latin typeface="Arial" panose="020B0604020202020204" pitchFamily="34" charset="0"/>
                <a:cs typeface="Arial" panose="020B0604020202020204" pitchFamily="34" charset="0"/>
              </a:rPr>
              <a:t>Ca </a:t>
            </a:r>
            <a:r>
              <a:rPr lang="en-US" sz="4800" b="1" dirty="0" err="1">
                <a:solidFill>
                  <a:srgbClr val="FFFF00"/>
                </a:solidFill>
                <a:effectLst/>
                <a:latin typeface="Arial" panose="020B0604020202020204" pitchFamily="34" charset="0"/>
                <a:cs typeface="Arial" panose="020B0604020202020204" pitchFamily="34" charset="0"/>
              </a:rPr>
              <a:t>hiệp</a:t>
            </a:r>
            <a:r>
              <a:rPr lang="en-US" sz="4800" b="1" dirty="0">
                <a:solidFill>
                  <a:srgbClr val="FFFF00"/>
                </a:solidFill>
                <a:effectLst/>
                <a:latin typeface="Arial" panose="020B0604020202020204" pitchFamily="34" charset="0"/>
                <a:cs typeface="Arial" panose="020B0604020202020204" pitchFamily="34" charset="0"/>
              </a:rPr>
              <a:t> </a:t>
            </a:r>
            <a:r>
              <a:rPr lang="en-US" sz="4800" b="1" dirty="0" err="1">
                <a:solidFill>
                  <a:srgbClr val="FFFF00"/>
                </a:solidFill>
                <a:effectLst/>
                <a:latin typeface="Arial" panose="020B0604020202020204" pitchFamily="34" charset="0"/>
                <a:cs typeface="Arial" panose="020B0604020202020204" pitchFamily="34" charset="0"/>
              </a:rPr>
              <a:t>lễ</a:t>
            </a:r>
            <a:endParaRPr lang="en-US" sz="4800" dirty="0"/>
          </a:p>
        </p:txBody>
      </p:sp>
    </p:spTree>
    <p:extLst>
      <p:ext uri="{BB962C8B-B14F-4D97-AF65-F5344CB8AC3E}">
        <p14:creationId xmlns:p14="http://schemas.microsoft.com/office/powerpoint/2010/main" val="38798613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r>
              <a:rPr lang="en-US" sz="8000" b="1" dirty="0">
                <a:solidFill>
                  <a:srgbClr val="FFFF00"/>
                </a:solidFill>
                <a:effectLst/>
                <a:latin typeface="+mj-lt"/>
                <a:cs typeface="Times New Roman" pitchFamily="18" charset="0"/>
              </a:rPr>
              <a:t>Ca </a:t>
            </a:r>
            <a:r>
              <a:rPr lang="en-US" sz="8000" b="1" dirty="0" err="1">
                <a:solidFill>
                  <a:srgbClr val="FFFF00"/>
                </a:solidFill>
                <a:effectLst/>
                <a:latin typeface="+mj-lt"/>
                <a:cs typeface="Times New Roman" pitchFamily="18" charset="0"/>
              </a:rPr>
              <a:t>Kết</a:t>
            </a:r>
            <a:r>
              <a:rPr lang="en-US" sz="8000" b="1" dirty="0">
                <a:solidFill>
                  <a:srgbClr val="FFFF00"/>
                </a:solidFill>
                <a:effectLst/>
                <a:latin typeface="+mj-lt"/>
                <a:cs typeface="Times New Roman" pitchFamily="18" charset="0"/>
              </a:rPr>
              <a:t> </a:t>
            </a:r>
            <a:r>
              <a:rPr lang="en-US" sz="8000" b="1" dirty="0" err="1">
                <a:solidFill>
                  <a:srgbClr val="FFFF00"/>
                </a:solidFill>
                <a:effectLst/>
                <a:latin typeface="+mj-lt"/>
                <a:cs typeface="Times New Roman" pitchFamily="18" charset="0"/>
              </a:rPr>
              <a:t>Lễ</a:t>
            </a:r>
            <a:br>
              <a:rPr lang="en-US" sz="8000" b="0" dirty="0">
                <a:solidFill>
                  <a:srgbClr val="FFFF00"/>
                </a:solidFill>
                <a:effectLst/>
                <a:latin typeface="+mj-lt"/>
                <a:cs typeface="Times New Roman" pitchFamily="18" charset="0"/>
              </a:rPr>
            </a:br>
            <a:endParaRPr lang="vi-VN" sz="5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3241549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1265</TotalTime>
  <Words>240</Words>
  <Application>Microsoft Office PowerPoint</Application>
  <PresentationFormat>On-screen Show (16:9)</PresentationFormat>
  <Paragraphs>23</Paragraphs>
  <Slides>10</Slides>
  <Notes>6</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10</vt:i4>
      </vt:variant>
    </vt:vector>
  </HeadingPairs>
  <TitlesOfParts>
    <vt:vector size="20" baseType="lpstr">
      <vt:lpstr>Arial</vt:lpstr>
      <vt:lpstr>Arial</vt:lpstr>
      <vt:lpstr>Calibri</vt:lpstr>
      <vt:lpstr>Helvetica Neue</vt:lpstr>
      <vt:lpstr>UTM American Sans</vt:lpstr>
      <vt:lpstr>Office Theme</vt:lpstr>
      <vt:lpstr>5_Office Theme</vt:lpstr>
      <vt:lpstr>6_Office Theme</vt:lpstr>
      <vt:lpstr>9_Office Theme</vt:lpstr>
      <vt:lpstr>10_Office Theme</vt:lpstr>
      <vt:lpstr>PowerPoint Presentation</vt:lpstr>
      <vt:lpstr>Chúa là sự sáng, là Đấng cứu độ tôi, tôi sợ chi ai? Chúa là Đấng phù trợ đời tôi, tôi sợ gì ai? Khi những đứa ác xông vào để xả thịt tôi, bọn thù ghét tôi sẽ siêu té và ngã gục.</vt:lpstr>
      <vt:lpstr>PowerPoint Presentation</vt:lpstr>
      <vt:lpstr>Ðáp:   Lạy Chúa, con sẽ hiến dâng lời ca ngợi làm sinh lễ</vt:lpstr>
      <vt:lpstr>Alleluia, alleluia! – Ngôi lời đã làm người và ở giữa chúng ta. Những ai tiếp rước Người, thì Người ban cho họ quyền làm con Thiên Chúa. – Alleluia.</vt:lpstr>
      <vt:lpstr>PowerPoint Presentation</vt:lpstr>
      <vt:lpstr>PowerPoint Presentation</vt:lpstr>
      <vt:lpstr>Chúa là sơn động chỗ tôi nương mình, là Đấng cứu độ và là sức hộ phù tôi.</vt:lpstr>
      <vt:lpstr>Ca Kết Lễ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Thánh Vịnh 103 Chúa Giêsu Chịu Phép Rửa Năm C Lm Kim Long</dc:title>
  <dc:creator>Hung Nam</dc:creator>
  <cp:lastModifiedBy>PC</cp:lastModifiedBy>
  <cp:revision>151</cp:revision>
  <dcterms:created xsi:type="dcterms:W3CDTF">2021-12-05T01:20:54Z</dcterms:created>
  <dcterms:modified xsi:type="dcterms:W3CDTF">2025-06-06T05:41:49Z</dcterms:modified>
</cp:coreProperties>
</file>