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315" r:id="rId6"/>
    <p:sldId id="275" r:id="rId7"/>
    <p:sldId id="313" r:id="rId8"/>
    <p:sldId id="278" r:id="rId9"/>
    <p:sldId id="282" r:id="rId10"/>
    <p:sldId id="283" r:id="rId11"/>
    <p:sldId id="31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6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01E227-67B7-4DEB-B090-5AE5E2A49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00FD15-09B3-4D0D-B1A4-44717BB62672}"/>
              </a:ext>
            </a:extLst>
          </p:cNvPr>
          <p:cNvSpPr txBox="1"/>
          <p:nvPr/>
        </p:nvSpPr>
        <p:spPr>
          <a:xfrm>
            <a:off x="2273862" y="3902648"/>
            <a:ext cx="71452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5F663D-642D-46DB-935D-C27715857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12889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“Ai khát nước, hãy đến cùng Ta và hãy uống; ai tin nơi Ta, thì từ lòng họ, nước hằng sống sẽ chảy ra như dòng sông.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01E227-67B7-4DEB-B090-5AE5E2A49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00FD15-09B3-4D0D-B1A4-44717BB62672}"/>
              </a:ext>
            </a:extLst>
          </p:cNvPr>
          <p:cNvSpPr txBox="1"/>
          <p:nvPr/>
        </p:nvSpPr>
        <p:spPr>
          <a:xfrm>
            <a:off x="2273862" y="3902648"/>
            <a:ext cx="71452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5F663D-642D-46DB-935D-C27715857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6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94543" y="945150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 nọ tới đời kia, Thánh Tâm Chúa vẫn hằng nuôi dưỡng ý định cứu dân Người khỏi tay thần chết và nuôi sống trong buổi cơ hàn.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“Chúa đã yêu thương và tuyển chọn các ngươi”.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Ðnl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7, 6-11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04945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Ðệ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Nhị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085" y="2571751"/>
            <a:ext cx="4768763" cy="2571750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 yêu thương của Chúa vẫn tồn tại, từ thuở này tới thuở kia cho những ai kính sợ Người (c. 17).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102, 1-2. 3-4. 6-7. 8 và 10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“Thiên Chúa thương yêu chúng ta trước”.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2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 Ga 4, 7-16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049451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</a:t>
            </a:r>
            <a:endParaRPr lang="en-US" sz="4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577" y="2981337"/>
            <a:ext cx="4009271" cy="216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75100"/>
      </p:ext>
    </p:extLst>
  </p:cSld>
  <p:clrMapOvr>
    <a:masterClrMapping/>
  </p:clrMapOvr>
  <p:transition spd="med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11, 29ab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792683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Các ngươi hãy mang lấy ách của Ta, và hãy học cùng Ta, vì Ta hiền lành và khiêm nhượng trong lòng.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01E227-67B7-4DEB-B090-5AE5E2A49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00FD15-09B3-4D0D-B1A4-44717BB62672}"/>
              </a:ext>
            </a:extLst>
          </p:cNvPr>
          <p:cNvSpPr txBox="1"/>
          <p:nvPr/>
        </p:nvSpPr>
        <p:spPr>
          <a:xfrm>
            <a:off x="2273862" y="3902648"/>
            <a:ext cx="71452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11, 25-30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5F663D-642D-46DB-935D-C27715857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35249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57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228</Words>
  <Application>Microsoft Office PowerPoint</Application>
  <PresentationFormat>On-screen Show (16:9)</PresentationFormat>
  <Paragraphs>20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70</cp:revision>
  <dcterms:created xsi:type="dcterms:W3CDTF">2018-11-13T15:52:26Z</dcterms:created>
  <dcterms:modified xsi:type="dcterms:W3CDTF">2026-05-25T08:36:11Z</dcterms:modified>
</cp:coreProperties>
</file>