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8"/>
  </p:notesMasterIdLst>
  <p:sldIdLst>
    <p:sldId id="1071" r:id="rId6"/>
    <p:sldId id="316" r:id="rId7"/>
    <p:sldId id="1029" r:id="rId8"/>
    <p:sldId id="1056" r:id="rId9"/>
    <p:sldId id="1074" r:id="rId10"/>
    <p:sldId id="426" r:id="rId11"/>
    <p:sldId id="1076" r:id="rId12"/>
    <p:sldId id="1077" r:id="rId13"/>
    <p:sldId id="1046" r:id="rId14"/>
    <p:sldId id="346" r:id="rId15"/>
    <p:sldId id="445" r:id="rId16"/>
    <p:sldId id="1075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247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343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3DE57B4-4C87-4586-8B88-5590284106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23" y="0"/>
            <a:ext cx="9149603" cy="51435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C0211E-EA83-4CB4-9631-9F0CCD5300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89" y="225029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7375407-41AE-40A1-BD68-312F09C2FFD9}"/>
              </a:ext>
            </a:extLst>
          </p:cNvPr>
          <p:cNvSpPr txBox="1"/>
          <p:nvPr/>
        </p:nvSpPr>
        <p:spPr>
          <a:xfrm>
            <a:off x="2438400" y="3257550"/>
            <a:ext cx="65303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SÁU TUẦN XI THƯỜNG NIÊN C</a:t>
            </a:r>
            <a:endParaRPr lang="en-US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74837"/>
            <a:ext cx="82296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“Ai khát nước, hãy đến cùng Ta và hãy uống; ai tin nơi Ta, thì từ lòng họ, nước hằng sống sẽ chảy ra như dòng sông.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514600" y="2095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3DE57B4-4C87-4586-8B88-5590284106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23" y="0"/>
            <a:ext cx="9149603" cy="51435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C0211E-EA83-4CB4-9631-9F0CCD5300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89" y="225029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7375407-41AE-40A1-BD68-312F09C2FFD9}"/>
              </a:ext>
            </a:extLst>
          </p:cNvPr>
          <p:cNvSpPr txBox="1"/>
          <p:nvPr/>
        </p:nvSpPr>
        <p:spPr>
          <a:xfrm>
            <a:off x="2438400" y="3257550"/>
            <a:ext cx="65303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SÁU TUẦN XI THƯỜNG NIÊN C</a:t>
            </a:r>
            <a:endParaRPr lang="en-US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84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42950"/>
            <a:ext cx="8610600" cy="41909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 nọ tới đời kia, Thánh Tâm Chúa vẫn hằng nuôi dưỡng ý định cứu dân Người khỏi tay thần chết và nuôi sống trong buổi cơ hàn.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133600" y="-11847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Ed 34, 11-16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2698582"/>
            <a:ext cx="4419601" cy="23877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0" y="699396"/>
            <a:ext cx="93726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săn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sóc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đoàn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chiên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kiểm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soát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0480" y="1963829"/>
            <a:ext cx="84353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Êdêkiel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"/>
            <a:ext cx="8305800" cy="4476749"/>
          </a:xfrm>
        </p:spPr>
        <p:txBody>
          <a:bodyPr>
            <a:normAutofit/>
          </a:bodyPr>
          <a:lstStyle/>
          <a:p>
            <a:br>
              <a:rPr lang="nn-NO" sz="6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22, 1-3. 4. 5. 6</a:t>
            </a:r>
            <a:br>
              <a:rPr lang="da-DK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4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chăn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nuôi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chẳng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thiếu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thốn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chi (c. 1).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2971800" y="4381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F410EE5-ED4F-4E43-9F1C-6D37CCD87B82}"/>
              </a:ext>
            </a:extLst>
          </p:cNvPr>
          <p:cNvSpPr txBox="1">
            <a:spLocks/>
          </p:cNvSpPr>
          <p:nvPr/>
        </p:nvSpPr>
        <p:spPr>
          <a:xfrm>
            <a:off x="152400" y="152400"/>
            <a:ext cx="9144000" cy="5143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8000">
                <a:solidFill>
                  <a:srgbClr val="FFFF00"/>
                </a:solidFill>
                <a:cs typeface="Times New Roman" pitchFamily="18" charset="0"/>
              </a:rPr>
            </a:br>
            <a:endParaRPr lang="vi-VN" sz="5400" dirty="0">
              <a:solidFill>
                <a:schemeClr val="bg1"/>
              </a:solidFill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39EAC1-D90B-46A0-A6E9-A0DC3DAE8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4" y="62789"/>
            <a:ext cx="9141292" cy="5143500"/>
          </a:xfrm>
          <a:prstGeom prst="rect">
            <a:avLst/>
          </a:prstGeom>
          <a:ln>
            <a:solidFill>
              <a:srgbClr val="2F6F34"/>
            </a:solidFill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14B6C65-1749-4A14-93FC-A1E624F8EE4F}"/>
              </a:ext>
            </a:extLst>
          </p:cNvPr>
          <p:cNvSpPr txBox="1">
            <a:spLocks/>
          </p:cNvSpPr>
          <p:nvPr/>
        </p:nvSpPr>
        <p:spPr>
          <a:xfrm>
            <a:off x="7620" y="0"/>
            <a:ext cx="9144000" cy="5243465"/>
          </a:xfrm>
          <a:prstGeom prst="rect">
            <a:avLst/>
          </a:prstGeom>
          <a:solidFill>
            <a:srgbClr val="00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8000">
                <a:solidFill>
                  <a:srgbClr val="FFFF00"/>
                </a:solidFill>
                <a:cs typeface="Times New Roman" pitchFamily="18" charset="0"/>
              </a:rPr>
            </a:br>
            <a:endParaRPr lang="vi-VN" sz="5400" dirty="0">
              <a:solidFill>
                <a:schemeClr val="bg1"/>
              </a:solidFill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009354-1AC8-44AF-8923-FF4C6D5B1B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" y="3353037"/>
            <a:ext cx="3581400" cy="19349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99BAA6-46BC-4B24-8957-AFA7A8632D5A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Rm 5, 5-11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52F517-14F1-4FB0-BD58-1C95467D15CA}"/>
              </a:ext>
            </a:extLst>
          </p:cNvPr>
          <p:cNvSpPr txBox="1"/>
          <p:nvPr/>
        </p:nvSpPr>
        <p:spPr>
          <a:xfrm>
            <a:off x="152400" y="699396"/>
            <a:ext cx="88392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“Thiên Chúa chứng tỏ tình yêu của Người Ðối với chúng ta “.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B5595C-8313-4531-A1FD-01439160E19D}"/>
              </a:ext>
            </a:extLst>
          </p:cNvPr>
          <p:cNvSpPr txBox="1"/>
          <p:nvPr/>
        </p:nvSpPr>
        <p:spPr>
          <a:xfrm>
            <a:off x="30480" y="1963829"/>
            <a:ext cx="843534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Rôma.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3DDEDD5-BF09-4B9E-B5CC-3D062C1062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008" y="4313218"/>
            <a:ext cx="707886" cy="70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65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“Ta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mục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tử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tốt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Ta”. –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3DE57B4-4C87-4586-8B88-5590284106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23" y="0"/>
            <a:ext cx="9149603" cy="51435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C0211E-EA83-4CB4-9631-9F0CCD5300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89" y="225029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7375407-41AE-40A1-BD68-312F09C2FFD9}"/>
              </a:ext>
            </a:extLst>
          </p:cNvPr>
          <p:cNvSpPr txBox="1"/>
          <p:nvPr/>
        </p:nvSpPr>
        <p:spPr>
          <a:xfrm>
            <a:off x="4267200" y="3257550"/>
            <a:ext cx="3657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: Lc 15, 3-7</a:t>
            </a:r>
            <a:endParaRPr lang="en-US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70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F410EE5-ED4F-4E43-9F1C-6D37CCD87B82}"/>
              </a:ext>
            </a:extLst>
          </p:cNvPr>
          <p:cNvSpPr txBox="1">
            <a:spLocks/>
          </p:cNvSpPr>
          <p:nvPr/>
        </p:nvSpPr>
        <p:spPr>
          <a:xfrm>
            <a:off x="152400" y="152400"/>
            <a:ext cx="9144000" cy="5143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8000">
                <a:solidFill>
                  <a:srgbClr val="FFFF00"/>
                </a:solidFill>
                <a:cs typeface="Times New Roman" pitchFamily="18" charset="0"/>
              </a:rPr>
            </a:br>
            <a:endParaRPr lang="vi-VN" sz="5400" dirty="0">
              <a:solidFill>
                <a:schemeClr val="bg1"/>
              </a:solidFill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39EAC1-D90B-46A0-A6E9-A0DC3DAE8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4" y="62789"/>
            <a:ext cx="9141292" cy="5143500"/>
          </a:xfrm>
          <a:prstGeom prst="rect">
            <a:avLst/>
          </a:prstGeom>
          <a:ln>
            <a:solidFill>
              <a:srgbClr val="2F6F34"/>
            </a:solidFill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14B6C65-1749-4A14-93FC-A1E624F8EE4F}"/>
              </a:ext>
            </a:extLst>
          </p:cNvPr>
          <p:cNvSpPr txBox="1">
            <a:spLocks/>
          </p:cNvSpPr>
          <p:nvPr/>
        </p:nvSpPr>
        <p:spPr>
          <a:xfrm>
            <a:off x="-25020" y="0"/>
            <a:ext cx="9144000" cy="5243465"/>
          </a:xfrm>
          <a:prstGeom prst="rect">
            <a:avLst/>
          </a:prstGeom>
          <a:solidFill>
            <a:srgbClr val="0066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8000">
                <a:solidFill>
                  <a:srgbClr val="FFFF00"/>
                </a:solidFill>
                <a:cs typeface="Times New Roman" pitchFamily="18" charset="0"/>
              </a:rPr>
            </a:br>
            <a:endParaRPr lang="vi-VN" sz="5400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99BAA6-46BC-4B24-8957-AFA7A8632D5A}"/>
              </a:ext>
            </a:extLst>
          </p:cNvPr>
          <p:cNvSpPr txBox="1"/>
          <p:nvPr/>
        </p:nvSpPr>
        <p:spPr>
          <a:xfrm>
            <a:off x="2726486" y="1952625"/>
            <a:ext cx="59754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nguyện</a:t>
            </a:r>
            <a: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tín</a:t>
            </a:r>
            <a: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hữu</a:t>
            </a:r>
            <a:endParaRPr lang="en-US" sz="4800" b="1" dirty="0">
              <a:solidFill>
                <a:srgbClr val="FFFF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3DDEDD5-BF09-4B9E-B5CC-3D062C1062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008" y="4313218"/>
            <a:ext cx="707886" cy="7078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022891-6DFD-4590-A745-111D356E60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4EDECAA-8750-4899-8A0F-5CF3BF279E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832EE08-F3B6-4329-AF41-3262102D85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15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1260</TotalTime>
  <Words>236</Words>
  <Application>Microsoft Office PowerPoint</Application>
  <PresentationFormat>On-screen Show (16:9)</PresentationFormat>
  <Paragraphs>28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Đời nọ tới đời kia, Thánh Tâm Chúa vẫn hằng nuôi dưỡng ý định cứu dân Người khỏi tay thần chết và nuôi sống trong buổi cơ hàn.</vt:lpstr>
      <vt:lpstr>PowerPoint Presentation</vt:lpstr>
      <vt:lpstr> Tv 22, 1-3. 4. 5. 6 Ðáp:   Chúa chăn nuôi tôi, tôi chẳng thiếu thốn chi (c. 1).</vt:lpstr>
      <vt:lpstr>PowerPoint Presentation</vt:lpstr>
      <vt:lpstr>Alleluia, alleluia!  – Chúa phán: “Ta là mục tử tốt lành, Ta biết các chiên Ta, và các chiên Ta biết Ta”. – Alleluia.</vt:lpstr>
      <vt:lpstr>PowerPoint Presentation</vt:lpstr>
      <vt:lpstr>PowerPoint Presentation</vt:lpstr>
      <vt:lpstr>PowerPoint Presentation</vt:lpstr>
      <vt:lpstr>Chúa phán: “Ai khát nước, hãy đến cùng Ta và hãy uống; ai tin nơi Ta, thì từ lòng họ, nước hằng sống sẽ chảy ra như dòng sông.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149</cp:revision>
  <dcterms:created xsi:type="dcterms:W3CDTF">2021-12-05T01:20:54Z</dcterms:created>
  <dcterms:modified xsi:type="dcterms:W3CDTF">2025-06-21T02:25:40Z</dcterms:modified>
</cp:coreProperties>
</file>