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6" r:id="rId11"/>
    <p:sldId id="1046" r:id="rId12"/>
    <p:sldId id="346" r:id="rId13"/>
    <p:sldId id="445" r:id="rId14"/>
    <p:sldId id="1087"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4</a:t>
            </a:fld>
            <a:endParaRPr lang="en-US"/>
          </a:p>
        </p:txBody>
      </p:sp>
    </p:spTree>
    <p:extLst>
      <p:ext uri="{BB962C8B-B14F-4D97-AF65-F5344CB8AC3E}">
        <p14:creationId xmlns:p14="http://schemas.microsoft.com/office/powerpoint/2010/main" val="88320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46710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388223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EA1D358D-7836-425E-951F-0594326110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10" name="Picture 9">
            <a:extLst>
              <a:ext uri="{FF2B5EF4-FFF2-40B4-BE49-F238E27FC236}">
                <a16:creationId xmlns:a16="http://schemas.microsoft.com/office/drawing/2014/main" id="{B3108645-24EE-4F47-BBA1-9A44176AD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2" name="TextBox 11">
            <a:extLst>
              <a:ext uri="{FF2B5EF4-FFF2-40B4-BE49-F238E27FC236}">
                <a16:creationId xmlns:a16="http://schemas.microsoft.com/office/drawing/2014/main" id="{9E15EC74-385B-4F01-984F-28A58D566E77}"/>
              </a:ext>
            </a:extLst>
          </p:cNvPr>
          <p:cNvSpPr txBox="1"/>
          <p:nvPr/>
        </p:nvSpPr>
        <p:spPr>
          <a:xfrm>
            <a:off x="3048000" y="3409950"/>
            <a:ext cx="5707380" cy="461665"/>
          </a:xfrm>
          <a:prstGeom prst="rect">
            <a:avLst/>
          </a:prstGeom>
          <a:noFill/>
        </p:spPr>
        <p:txBody>
          <a:bodyPr wrap="square">
            <a:spAutoFit/>
          </a:bodyPr>
          <a:lstStyle/>
          <a:p>
            <a:r>
              <a:rPr lang="en-US" sz="2400" b="1" i="0" dirty="0">
                <a:solidFill>
                  <a:srgbClr val="FFFF00"/>
                </a:solidFill>
                <a:effectLst/>
                <a:latin typeface="Arial" panose="020B0604020202020204" pitchFamily="34" charset="0"/>
              </a:rPr>
              <a:t>THỨ SÁU TUẦN XV THƯỜNG NIÊN C</a:t>
            </a:r>
            <a:endParaRPr lang="en-US" sz="24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EA1D358D-7836-425E-951F-0594326110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10" name="Picture 9">
            <a:extLst>
              <a:ext uri="{FF2B5EF4-FFF2-40B4-BE49-F238E27FC236}">
                <a16:creationId xmlns:a16="http://schemas.microsoft.com/office/drawing/2014/main" id="{B3108645-24EE-4F47-BBA1-9A44176AD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2" name="TextBox 11">
            <a:extLst>
              <a:ext uri="{FF2B5EF4-FFF2-40B4-BE49-F238E27FC236}">
                <a16:creationId xmlns:a16="http://schemas.microsoft.com/office/drawing/2014/main" id="{9E15EC74-385B-4F01-984F-28A58D566E77}"/>
              </a:ext>
            </a:extLst>
          </p:cNvPr>
          <p:cNvSpPr txBox="1"/>
          <p:nvPr/>
        </p:nvSpPr>
        <p:spPr>
          <a:xfrm>
            <a:off x="3048000" y="3409950"/>
            <a:ext cx="5707380" cy="461665"/>
          </a:xfrm>
          <a:prstGeom prst="rect">
            <a:avLst/>
          </a:prstGeom>
          <a:noFill/>
        </p:spPr>
        <p:txBody>
          <a:bodyPr wrap="square">
            <a:spAutoFit/>
          </a:bodyPr>
          <a:lstStyle/>
          <a:p>
            <a:r>
              <a:rPr lang="en-US" sz="2400" b="1" i="0" dirty="0">
                <a:solidFill>
                  <a:srgbClr val="FFFF00"/>
                </a:solidFill>
                <a:effectLst/>
                <a:latin typeface="Arial" panose="020B0604020202020204" pitchFamily="34" charset="0"/>
              </a:rPr>
              <a:t>THỨ SÁU TUẦN XV THƯỜNG NIÊN C</a:t>
            </a:r>
            <a:endParaRPr lang="en-US" sz="2400" b="1" dirty="0">
              <a:solidFill>
                <a:srgbClr val="FFFF00"/>
              </a:solidFill>
            </a:endParaRPr>
          </a:p>
        </p:txBody>
      </p:sp>
    </p:spTree>
    <p:extLst>
      <p:ext uri="{BB962C8B-B14F-4D97-AF65-F5344CB8AC3E}">
        <p14:creationId xmlns:p14="http://schemas.microsoft.com/office/powerpoint/2010/main" val="3227159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00150"/>
            <a:ext cx="8610600" cy="3276599"/>
          </a:xfrm>
        </p:spPr>
        <p:txBody>
          <a:bodyPr>
            <a:noAutofit/>
          </a:bodyPr>
          <a:lstStyle/>
          <a:p>
            <a:pPr algn="just"/>
            <a:r>
              <a:rPr lang="vi-VN" b="1" i="0" dirty="0">
                <a:solidFill>
                  <a:schemeClr val="bg1"/>
                </a:solidFill>
                <a:effectLst/>
                <a:latin typeface="Arial" panose="020B0604020202020204" pitchFamily="34" charset="0"/>
              </a:rPr>
              <a:t>Phần tôi, nhờ công chính, tôi sẽ được nhìn thấy thánh nhan Chúa, tôi sẽ được no thoả khi Chúa tỏ bày sự vinh quang của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251252"/>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11, 10 – 12, 14</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486150"/>
            <a:ext cx="4217175" cy="2019783"/>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1938992"/>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“Các ngươi hãy giết con chiên con vào chiều tối. Hễ nhìn thấy máu, Ta sẽ vượt qua các ngươi”.</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04800" y="2638388"/>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Con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lãnh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chén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độ</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kêu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cầu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381000" y="1131926"/>
            <a:ext cx="8610600" cy="769441"/>
          </a:xfrm>
          <a:prstGeom prst="rect">
            <a:avLst/>
          </a:prstGeom>
          <a:noFill/>
        </p:spPr>
        <p:txBody>
          <a:bodyPr wrap="square" rtlCol="0">
            <a:spAutoFit/>
          </a:bodyPr>
          <a:lstStyle/>
          <a:p>
            <a:r>
              <a:rPr lang="da-DK" sz="4400" b="0" i="0" dirty="0">
                <a:solidFill>
                  <a:schemeClr val="bg1"/>
                </a:solidFill>
                <a:effectLst/>
                <a:latin typeface="Arial" panose="020B0604020202020204" pitchFamily="34" charset="0"/>
              </a:rPr>
              <a:t>Tv 115, 12-13. 15-16bc. 17-18</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hy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vọng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rất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nhiều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hồn</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trông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cậy</a:t>
            </a:r>
            <a:r>
              <a:rPr lang="en-US" b="1" i="0" dirty="0">
                <a:solidFill>
                  <a:schemeClr val="bg1"/>
                </a:solidFill>
                <a:effectLst/>
                <a:latin typeface="Arial" panose="020B0604020202020204" pitchFamily="34" charset="0"/>
              </a:rPr>
              <a:t> ở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EA1D358D-7836-425E-951F-0594326110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 y="0"/>
            <a:ext cx="9144000" cy="5143500"/>
          </a:xfrm>
        </p:spPr>
      </p:pic>
      <p:pic>
        <p:nvPicPr>
          <p:cNvPr id="10" name="Picture 9">
            <a:extLst>
              <a:ext uri="{FF2B5EF4-FFF2-40B4-BE49-F238E27FC236}">
                <a16:creationId xmlns:a16="http://schemas.microsoft.com/office/drawing/2014/main" id="{B3108645-24EE-4F47-BBA1-9A44176AD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2" name="TextBox 11">
            <a:extLst>
              <a:ext uri="{FF2B5EF4-FFF2-40B4-BE49-F238E27FC236}">
                <a16:creationId xmlns:a16="http://schemas.microsoft.com/office/drawing/2014/main" id="{9E15EC74-385B-4F01-984F-28A58D566E77}"/>
              </a:ext>
            </a:extLst>
          </p:cNvPr>
          <p:cNvSpPr txBox="1"/>
          <p:nvPr/>
        </p:nvSpPr>
        <p:spPr>
          <a:xfrm>
            <a:off x="3733800" y="3333750"/>
            <a:ext cx="4343400" cy="584775"/>
          </a:xfrm>
          <a:prstGeom prst="rect">
            <a:avLst/>
          </a:prstGeom>
          <a:noFill/>
        </p:spPr>
        <p:txBody>
          <a:bodyPr wrap="square">
            <a:spAutoFit/>
          </a:bodyPr>
          <a:lstStyle/>
          <a:p>
            <a:r>
              <a:rPr lang="en-US" sz="3200" b="1" i="0" dirty="0" err="1">
                <a:solidFill>
                  <a:srgbClr val="FFFF00"/>
                </a:solidFill>
                <a:effectLst/>
                <a:latin typeface="Arial" panose="020B0604020202020204" pitchFamily="34" charset="0"/>
              </a:rPr>
              <a:t>Phúc</a:t>
            </a:r>
            <a:r>
              <a:rPr lang="en-US" sz="3200" b="1" i="0" dirty="0">
                <a:solidFill>
                  <a:srgbClr val="FFFF00"/>
                </a:solidFill>
                <a:effectLst/>
                <a:latin typeface="Arial" panose="020B0604020202020204" pitchFamily="34" charset="0"/>
              </a:rPr>
              <a:t> </a:t>
            </a:r>
            <a:r>
              <a:rPr lang="en-US" sz="3200" b="1" i="0" dirty="0" err="1">
                <a:solidFill>
                  <a:srgbClr val="FFFF00"/>
                </a:solidFill>
                <a:effectLst/>
                <a:latin typeface="Arial" panose="020B0604020202020204" pitchFamily="34" charset="0"/>
              </a:rPr>
              <a:t>Âm</a:t>
            </a:r>
            <a:r>
              <a:rPr lang="en-US" sz="3200" b="1" i="0" dirty="0">
                <a:solidFill>
                  <a:srgbClr val="FFFF00"/>
                </a:solidFill>
                <a:effectLst/>
                <a:latin typeface="Arial" panose="020B0604020202020204" pitchFamily="34" charset="0"/>
              </a:rPr>
              <a:t>: Mt 12, 1-8</a:t>
            </a:r>
            <a:endParaRPr lang="en-US" sz="3200" b="1" dirty="0">
              <a:solidFill>
                <a:srgbClr val="FFFF00"/>
              </a:solidFill>
            </a:endParaRPr>
          </a:p>
        </p:txBody>
      </p:sp>
    </p:spTree>
    <p:extLst>
      <p:ext uri="{BB962C8B-B14F-4D97-AF65-F5344CB8AC3E}">
        <p14:creationId xmlns:p14="http://schemas.microsoft.com/office/powerpoint/2010/main" val="320879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47750"/>
            <a:ext cx="8305800" cy="3619499"/>
          </a:xfrm>
        </p:spPr>
        <p:txBody>
          <a:bodyPr>
            <a:normAutofit fontScale="90000"/>
          </a:bodyPr>
          <a:lstStyle/>
          <a:p>
            <a:pPr algn="just"/>
            <a:r>
              <a:rPr lang="vi-VN" b="0" i="0" dirty="0">
                <a:solidFill>
                  <a:schemeClr val="bg1"/>
                </a:solidFill>
                <a:effectLst/>
                <a:latin typeface="Arial" panose="020B0604020202020204" pitchFamily="34" charset="0"/>
              </a:rPr>
              <a:t>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222</Words>
  <Application>Microsoft Office PowerPoint</Application>
  <PresentationFormat>On-screen Show (16:9)</PresentationFormat>
  <Paragraphs>22</Paragraphs>
  <Slides>10</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Phần tôi, nhờ công chính, tôi sẽ được nhìn thấy thánh nhan Chúa, tôi sẽ được no thoả khi Chúa tỏ bày sự vinh quang của Chúa</vt:lpstr>
      <vt:lpstr>PowerPoint Presentation</vt:lpstr>
      <vt:lpstr>Ðáp:  Con sẽ lãnh chén cứu độ, và con sẽ kêu cầu danh Chúa </vt:lpstr>
      <vt:lpstr>Alleluia, alleluia! – Con hy vọng rất nhiều vào Chúa, linh hồn con trông cậy ở lời Chúa. –  Alleluia.</vt:lpstr>
      <vt:lpstr>PowerPoint Presentation</vt:lpstr>
      <vt:lpstr>PowerPoint Presentation</vt:lpstr>
      <vt:lpstr>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157</cp:revision>
  <dcterms:created xsi:type="dcterms:W3CDTF">2021-12-05T01:20:54Z</dcterms:created>
  <dcterms:modified xsi:type="dcterms:W3CDTF">2025-07-01T21:26:02Z</dcterms:modified>
</cp:coreProperties>
</file>