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92" r:id="rId11"/>
    <p:sldId id="1046" r:id="rId12"/>
    <p:sldId id="346" r:id="rId13"/>
    <p:sldId id="445" r:id="rId14"/>
    <p:sldId id="109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682F"/>
    <a:srgbClr val="00823B"/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85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0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3159B8-91EF-4BF6-81CD-7F326B540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11B019-ECD2-44C6-AEB5-6DD514FE33C5}"/>
              </a:ext>
            </a:extLst>
          </p:cNvPr>
          <p:cNvSpPr txBox="1"/>
          <p:nvPr/>
        </p:nvSpPr>
        <p:spPr>
          <a:xfrm>
            <a:off x="2514600" y="3105150"/>
            <a:ext cx="594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XVIII THƯỜNG NIÊN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3159B8-91EF-4BF6-81CD-7F326B540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11B019-ECD2-44C6-AEB5-6DD514FE33C5}"/>
              </a:ext>
            </a:extLst>
          </p:cNvPr>
          <p:cNvSpPr txBox="1"/>
          <p:nvPr/>
        </p:nvSpPr>
        <p:spPr>
          <a:xfrm>
            <a:off x="2514600" y="3105150"/>
            <a:ext cx="594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XVIII THƯỜNG NIÊN 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1276350"/>
            <a:ext cx="8305800" cy="32766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vui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giải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thoát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mau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mau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giúp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đỡ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Đấng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giúp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đỡ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giải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thoát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chớ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nên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chậm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trễ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1748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Ðnl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4, 32-40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2678"/>
            <a:ext cx="3581400" cy="2018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0980" y="730985"/>
            <a:ext cx="87706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“Người đã yêu thương cha ông các ngươi và sau đó đã tuyển chọn con cháu các ông ấy”.</a:t>
            </a:r>
            <a:endParaRPr lang="vi-VN" sz="44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259080" y="2765272"/>
            <a:ext cx="624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" panose="02000000000000000000" pitchFamily="2" charset="0"/>
              </a:rPr>
              <a:t>Đệ</a:t>
            </a:r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" panose="02000000000000000000" pitchFamily="2" charset="0"/>
              </a:rPr>
              <a:t>Nhị</a:t>
            </a:r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Roboto" panose="02000000000000000000" pitchFamily="2" charset="0"/>
              </a:rPr>
              <a:t>Luật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09750"/>
            <a:ext cx="85344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 hồi tưởng lại những việc làm của Chúa 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914400" y="115115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76, 12-13. 14-15. 16 và 21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Phúc thay ai bị bách hại vì sống công chính, vị Nước Trời là của họ. –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3159B8-91EF-4BF6-81CD-7F326B540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11B019-ECD2-44C6-AEB5-6DD514FE33C5}"/>
              </a:ext>
            </a:extLst>
          </p:cNvPr>
          <p:cNvSpPr txBox="1"/>
          <p:nvPr/>
        </p:nvSpPr>
        <p:spPr>
          <a:xfrm>
            <a:off x="3733800" y="3028950"/>
            <a:ext cx="594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16, 24-28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895350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ban cho chúng tôi bánh bởi trời, có đủ mọi mùi thơm ngon và mọi hương vị ngọt ngào.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438400" y="-1143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191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</vt:lpstr>
      <vt:lpstr>Calibri</vt:lpstr>
      <vt:lpstr>Helvetica Neue</vt:lpstr>
      <vt:lpstr>Roboto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Ôi Thiên Chúa, xin Chúa vui lòng giải thoát tôi, Lạy Chúa, xin Ngài hãy mau mau giúp đỡ tôi. Chúa là Đấng giúp đỡ và giải thoát tôi; Ôi lạy Chúa, xin Ngài chớ nên chậm trễ.</vt:lpstr>
      <vt:lpstr>PowerPoint Presentation</vt:lpstr>
      <vt:lpstr>Ðáp:  Tôi hồi tưởng lại những việc làm của Chúa </vt:lpstr>
      <vt:lpstr>Alleluia, alleluia!  – Phúc thay ai bị bách hại vì sống công chính, vị Nước Trời là của họ. – Alleluia.</vt:lpstr>
      <vt:lpstr>PowerPoint Presentation</vt:lpstr>
      <vt:lpstr>PowerPoint Presentation</vt:lpstr>
      <vt:lpstr>Lạy Chúa, xin ban cho chúng tôi bánh bởi trời, có đủ mọi mùi thơm ngon và mọi hương vị ngọt ngào.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170</cp:revision>
  <dcterms:created xsi:type="dcterms:W3CDTF">2021-12-05T01:20:54Z</dcterms:created>
  <dcterms:modified xsi:type="dcterms:W3CDTF">2025-07-25T13:06:36Z</dcterms:modified>
</cp:coreProperties>
</file>