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30" r:id="rId7"/>
    <p:sldId id="278" r:id="rId8"/>
    <p:sldId id="282" r:id="rId9"/>
    <p:sldId id="283" r:id="rId10"/>
    <p:sldId id="331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C9215E8-CEB9-4B94-BF6E-6CEE615F6F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9CF3698-3592-46C4-9A83-A687BF8C4121}"/>
              </a:ext>
            </a:extLst>
          </p:cNvPr>
          <p:cNvSpPr txBox="1"/>
          <p:nvPr/>
        </p:nvSpPr>
        <p:spPr>
          <a:xfrm>
            <a:off x="1650775" y="3503852"/>
            <a:ext cx="68782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SÁU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XVIII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34F170F-8538-4BA0-A81B-5B3DAB446D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67" y="64464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C9215E8-CEB9-4B94-BF6E-6CEE615F6F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9CF3698-3592-46C4-9A83-A687BF8C4121}"/>
              </a:ext>
            </a:extLst>
          </p:cNvPr>
          <p:cNvSpPr txBox="1"/>
          <p:nvPr/>
        </p:nvSpPr>
        <p:spPr>
          <a:xfrm>
            <a:off x="1650775" y="3503852"/>
            <a:ext cx="68782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SÁU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XVIII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34F170F-8538-4BA0-A81B-5B3DAB446D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67" y="64464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858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194542" y="613378"/>
            <a:ext cx="8625439" cy="415498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vui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giải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thoát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mau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mau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giúp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đỡ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Đấng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giúp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đỡ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giải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thoát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chớ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nên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chậm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trễ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07460" y="-7196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859764"/>
            <a:ext cx="8640961" cy="769441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Khốn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thành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khát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máu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186453" y="244212"/>
            <a:ext cx="87710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nn-NO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Nk 1, 15; 2, 2; 3, 1-3. 6-7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65063" y="1567650"/>
            <a:ext cx="8892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Nakhum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236" y="2484255"/>
            <a:ext cx="4931003" cy="2659245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Ta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giết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chết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làm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(c. 39c).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19718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009482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Ðnl 32, 35cd-36ab. 39. 41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Tv 94, 8ab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– Ước chi hôm nay các bạn nghe tiếng Chúa, và đừng cứng lòng. –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C9215E8-CEB9-4B94-BF6E-6CEE615F6F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9CF3698-3592-46C4-9A83-A687BF8C4121}"/>
              </a:ext>
            </a:extLst>
          </p:cNvPr>
          <p:cNvSpPr txBox="1"/>
          <p:nvPr/>
        </p:nvSpPr>
        <p:spPr>
          <a:xfrm>
            <a:off x="1594131" y="3317735"/>
            <a:ext cx="68782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Mt 16, 24-28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34F170F-8538-4BA0-A81B-5B3DAB446D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67" y="64464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122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9" y="94149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06346" y="1002745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ban cho chúng tôi bánh bởi trời, có đủ mọi mùi thơm ngon và mọi hương vị ngọt ngào.</a:t>
            </a:r>
            <a:endParaRPr lang="vi-VN" sz="4400" b="1" i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954</TotalTime>
  <Words>185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Albany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81</cp:revision>
  <dcterms:created xsi:type="dcterms:W3CDTF">2018-11-13T15:52:26Z</dcterms:created>
  <dcterms:modified xsi:type="dcterms:W3CDTF">2026-07-23T02:38:16Z</dcterms:modified>
</cp:coreProperties>
</file>