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  <p:sldMasterId id="2147483868" r:id="rId6"/>
  </p:sldMasterIdLst>
  <p:notesMasterIdLst>
    <p:notesMasterId r:id="rId19"/>
  </p:notesMasterIdLst>
  <p:sldIdLst>
    <p:sldId id="268" r:id="rId7"/>
    <p:sldId id="316" r:id="rId8"/>
    <p:sldId id="1063" r:id="rId9"/>
    <p:sldId id="1056" r:id="rId10"/>
    <p:sldId id="1065" r:id="rId11"/>
    <p:sldId id="426" r:id="rId12"/>
    <p:sldId id="1087" r:id="rId13"/>
    <p:sldId id="1032" r:id="rId14"/>
    <p:sldId id="1046" r:id="rId15"/>
    <p:sldId id="346" r:id="rId16"/>
    <p:sldId id="445" r:id="rId17"/>
    <p:sldId id="1088" r:id="rId1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93" autoAdjust="0"/>
  </p:normalViewPr>
  <p:slideViewPr>
    <p:cSldViewPr>
      <p:cViewPr varScale="1">
        <p:scale>
          <a:sx n="83" d="100"/>
          <a:sy n="83" d="100"/>
        </p:scale>
        <p:origin x="96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8/2/2025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5052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59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031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40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97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918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11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089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6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040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56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10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8/2/2025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434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15">
            <a:extLst>
              <a:ext uri="{FF2B5EF4-FFF2-40B4-BE49-F238E27FC236}">
                <a16:creationId xmlns:a16="http://schemas.microsoft.com/office/drawing/2014/main" id="{8471F134-D0F3-486A-A032-BC77C56189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142"/>
            <a:ext cx="9144000" cy="51471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3A4F7CE-3A1F-440C-8E24-AE60AC5E05B3}"/>
              </a:ext>
            </a:extLst>
          </p:cNvPr>
          <p:cNvSpPr txBox="1"/>
          <p:nvPr/>
        </p:nvSpPr>
        <p:spPr>
          <a:xfrm>
            <a:off x="1676400" y="3333750"/>
            <a:ext cx="7162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</a:t>
            </a:r>
            <a:r>
              <a:rPr lang="vi-VN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X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IX</a:t>
            </a:r>
            <a:r>
              <a:rPr lang="vi-VN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THƯỜNG NIÊN – C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C8593D0-D378-433E-BC2A-3093D9A74B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33350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13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780871"/>
            <a:ext cx="8382000" cy="4019549"/>
          </a:xfrm>
        </p:spPr>
        <p:txBody>
          <a:bodyPr>
            <a:normAutofit/>
          </a:bodyPr>
          <a:lstStyle/>
          <a:p>
            <a:pPr algn="just"/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Muôn đời sẽ khen rằng tôi có phúc, bởi Đấng đã làm cho tôi những điều trọng đại Người quyền năng.</a:t>
            </a:r>
            <a:endParaRPr lang="vi-VN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F68560-D68F-44CE-911F-84BA0FE54536}"/>
              </a:ext>
            </a:extLst>
          </p:cNvPr>
          <p:cNvSpPr txBox="1"/>
          <p:nvPr/>
        </p:nvSpPr>
        <p:spPr>
          <a:xfrm>
            <a:off x="2438400" y="742950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15">
            <a:extLst>
              <a:ext uri="{FF2B5EF4-FFF2-40B4-BE49-F238E27FC236}">
                <a16:creationId xmlns:a16="http://schemas.microsoft.com/office/drawing/2014/main" id="{8471F134-D0F3-486A-A032-BC77C56189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142"/>
            <a:ext cx="9144000" cy="51471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3A4F7CE-3A1F-440C-8E24-AE60AC5E05B3}"/>
              </a:ext>
            </a:extLst>
          </p:cNvPr>
          <p:cNvSpPr txBox="1"/>
          <p:nvPr/>
        </p:nvSpPr>
        <p:spPr>
          <a:xfrm>
            <a:off x="1676400" y="3333750"/>
            <a:ext cx="7162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</a:t>
            </a:r>
            <a:r>
              <a:rPr lang="vi-VN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X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IX</a:t>
            </a:r>
            <a:r>
              <a:rPr lang="vi-VN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THƯỜNG NIÊN – C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C8593D0-D378-433E-BC2A-3093D9A74B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33350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739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6700" y="971550"/>
            <a:ext cx="8610600" cy="3533783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Một điềm lạ vĩ đại đã xuất hiện trên trời; một người nữ mặc áo mặt trời, chân đạp mặt trăng, đầu đội triều thiên mười hai ngôi sao.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0AEBA4-5C49-4FF1-A8EA-8BDAA70DCA94}"/>
              </a:ext>
            </a:extLst>
          </p:cNvPr>
          <p:cNvSpPr txBox="1"/>
          <p:nvPr/>
        </p:nvSpPr>
        <p:spPr>
          <a:xfrm>
            <a:off x="2209800" y="209550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17289" y="65020"/>
            <a:ext cx="92240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pt-BR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Kh 11, 19a; 12, 1-6a, 10ab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76550"/>
            <a:ext cx="4710567" cy="254036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228600" y="795028"/>
            <a:ext cx="876680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“Một người nữ mặc áo mặt trời, chân đạp mặt trăng”.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33352" y="2084049"/>
            <a:ext cx="88620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Trích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Khải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Huyền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Thánh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Gioan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795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143499"/>
          </a:xfrm>
        </p:spPr>
        <p:txBody>
          <a:bodyPr>
            <a:normAutofit/>
          </a:bodyPr>
          <a:lstStyle/>
          <a:p>
            <a:br>
              <a:rPr lang="en-US" altLang="en-US" sz="7200" b="1" u="sng" dirty="0">
                <a:solidFill>
                  <a:srgbClr val="FFFF00"/>
                </a:solidFill>
                <a:cs typeface="Times New Roman" pitchFamily="18" charset="0"/>
              </a:rPr>
            </a:br>
            <a:b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endParaRPr lang="en-US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25AF5F-BBC9-4D18-B8B4-00325B9D79C5}"/>
              </a:ext>
            </a:extLst>
          </p:cNvPr>
          <p:cNvSpPr txBox="1"/>
          <p:nvPr/>
        </p:nvSpPr>
        <p:spPr>
          <a:xfrm>
            <a:off x="2857500" y="209550"/>
            <a:ext cx="342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6911F8-5CF6-4FC3-8A10-83D43FB1CF73}"/>
              </a:ext>
            </a:extLst>
          </p:cNvPr>
          <p:cNvSpPr txBox="1"/>
          <p:nvPr/>
        </p:nvSpPr>
        <p:spPr>
          <a:xfrm>
            <a:off x="1524000" y="1157303"/>
            <a:ext cx="64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Tv 44, 10bc. 11. 12ab. 16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57F1DD-782D-49AD-A0C0-72F985A85B17}"/>
              </a:ext>
            </a:extLst>
          </p:cNvPr>
          <p:cNvSpPr txBox="1"/>
          <p:nvPr/>
        </p:nvSpPr>
        <p:spPr>
          <a:xfrm>
            <a:off x="445770" y="1960662"/>
            <a:ext cx="825246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Hoàng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Hậu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đứng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bên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hữu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Ðức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Vua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mặc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đồ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trang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điểm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vàng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ròng</a:t>
            </a:r>
            <a:endParaRPr lang="en-US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152400" y="83819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2: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 Cr 15, 20-26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275529"/>
            <a:ext cx="3992881" cy="205459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16996" y="710178"/>
            <a:ext cx="888490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“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Hoa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quả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đầu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mùa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là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Ðức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Kitô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đoạn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đến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những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kẻ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thuộc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về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”.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04189" y="1982518"/>
            <a:ext cx="87096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Trích thư thứ nhất của Thánh Phaolô Tông đồ gửi tín hữu Côrintô.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948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666750"/>
            <a:ext cx="8534400" cy="3962400"/>
          </a:xfrm>
        </p:spPr>
        <p:txBody>
          <a:bodyPr>
            <a:noAutofit/>
          </a:bodyPr>
          <a:lstStyle/>
          <a:p>
            <a:pPr algn="just"/>
            <a:r>
              <a:rPr lang="en-US" sz="5400" b="1" u="sng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Alleluia-alleluia</a:t>
            </a:r>
            <a:r>
              <a:rPr lang="en-US" b="1" u="sng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– Ðức Maria được mời gọi lên trời; đạo binh các thiên thần mừng rỡ hân hoan. –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u="sng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Alleluia.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5E3580-F9C8-47BF-A7D4-10DC39062D72}"/>
              </a:ext>
            </a:extLst>
          </p:cNvPr>
          <p:cNvSpPr txBox="1"/>
          <p:nvPr/>
        </p:nvSpPr>
        <p:spPr>
          <a:xfrm>
            <a:off x="1600200" y="133350"/>
            <a:ext cx="4876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Ga 14, 5</a:t>
            </a: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15">
            <a:extLst>
              <a:ext uri="{FF2B5EF4-FFF2-40B4-BE49-F238E27FC236}">
                <a16:creationId xmlns:a16="http://schemas.microsoft.com/office/drawing/2014/main" id="{8471F134-D0F3-486A-A032-BC77C56189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142"/>
            <a:ext cx="9144000" cy="51471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3A4F7CE-3A1F-440C-8E24-AE60AC5E05B3}"/>
              </a:ext>
            </a:extLst>
          </p:cNvPr>
          <p:cNvSpPr txBox="1"/>
          <p:nvPr/>
        </p:nvSpPr>
        <p:spPr>
          <a:xfrm>
            <a:off x="3657600" y="3333750"/>
            <a:ext cx="4495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: Lc 1, 39-56</a:t>
            </a:r>
            <a:endParaRPr lang="en-US" sz="32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C8593D0-D378-433E-BC2A-3093D9A74B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33350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58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</p:spTree>
    <p:extLst>
      <p:ext uri="{BB962C8B-B14F-4D97-AF65-F5344CB8AC3E}">
        <p14:creationId xmlns:p14="http://schemas.microsoft.com/office/powerpoint/2010/main" val="4176670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924</TotalTime>
  <Words>235</Words>
  <Application>Microsoft Office PowerPoint</Application>
  <PresentationFormat>On-screen Show (16:9)</PresentationFormat>
  <Paragraphs>25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12</vt:i4>
      </vt:variant>
    </vt:vector>
  </HeadingPairs>
  <TitlesOfParts>
    <vt:vector size="23" baseType="lpstr">
      <vt:lpstr>Arial</vt:lpstr>
      <vt:lpstr>Arial</vt:lpstr>
      <vt:lpstr>Calibri</vt:lpstr>
      <vt:lpstr>Roboto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7_Office Theme</vt:lpstr>
      <vt:lpstr>PowerPoint Presentation</vt:lpstr>
      <vt:lpstr>Một điềm lạ vĩ đại đã xuất hiện trên trời; một người nữ mặc áo mặt trời, chân đạp mặt trăng, đầu đội triều thiên mười hai ngôi sao.</vt:lpstr>
      <vt:lpstr>PowerPoint Presentation</vt:lpstr>
      <vt:lpstr>  </vt:lpstr>
      <vt:lpstr>PowerPoint Presentation</vt:lpstr>
      <vt:lpstr>Alleluia-alleluia:  – Ðức Maria được mời gọi lên trời; đạo binh các thiên thần mừng rỡ hân hoan. –  Alleluia.</vt:lpstr>
      <vt:lpstr>PowerPoint Presentation</vt:lpstr>
      <vt:lpstr>PowerPoint Presentation</vt:lpstr>
      <vt:lpstr>PowerPoint Presentation</vt:lpstr>
      <vt:lpstr> Muôn đời sẽ khen rằng tôi có phúc, bởi Đấng đã làm cho tôi những điều trọng đại Người quyền năng.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155</cp:revision>
  <dcterms:created xsi:type="dcterms:W3CDTF">2021-12-05T01:20:54Z</dcterms:created>
  <dcterms:modified xsi:type="dcterms:W3CDTF">2025-08-02T03:52:51Z</dcterms:modified>
</cp:coreProperties>
</file>