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handoutMasterIdLst>
    <p:handoutMasterId r:id="rId14"/>
  </p:handoutMasterIdLst>
  <p:sldIdLst>
    <p:sldId id="274" r:id="rId2"/>
    <p:sldId id="257" r:id="rId3"/>
    <p:sldId id="258" r:id="rId4"/>
    <p:sldId id="260" r:id="rId5"/>
    <p:sldId id="275" r:id="rId6"/>
    <p:sldId id="321" r:id="rId7"/>
    <p:sldId id="278" r:id="rId8"/>
    <p:sldId id="282" r:id="rId9"/>
    <p:sldId id="283" r:id="rId10"/>
    <p:sldId id="306" r:id="rId11"/>
    <p:sldId id="322" r:id="rId12"/>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2C43DA-8AF2-4A72-BA6A-F0D15C7AE3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9" name="TextBox 8">
            <a:extLst>
              <a:ext uri="{FF2B5EF4-FFF2-40B4-BE49-F238E27FC236}">
                <a16:creationId xmlns:a16="http://schemas.microsoft.com/office/drawing/2014/main" id="{D627EAB5-B9FB-4F7F-BD9C-A55960F79781}"/>
              </a:ext>
            </a:extLst>
          </p:cNvPr>
          <p:cNvSpPr txBox="1"/>
          <p:nvPr/>
        </p:nvSpPr>
        <p:spPr>
          <a:xfrm>
            <a:off x="2468072" y="2972062"/>
            <a:ext cx="6886322"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SÁU TUẦN II MÙA CHAY NĂM A</a:t>
            </a:r>
            <a:endParaRPr lang="en-US" sz="2800" b="1" dirty="0">
              <a:solidFill>
                <a:srgbClr val="FFFF00"/>
              </a:solidFill>
            </a:endParaRPr>
          </a:p>
        </p:txBody>
      </p:sp>
      <p:pic>
        <p:nvPicPr>
          <p:cNvPr id="10" name="Picture 9">
            <a:extLst>
              <a:ext uri="{FF2B5EF4-FFF2-40B4-BE49-F238E27FC236}">
                <a16:creationId xmlns:a16="http://schemas.microsoft.com/office/drawing/2014/main" id="{4BD4B175-E311-444E-83AA-7E8E6C3A0A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1575" y="295191"/>
            <a:ext cx="1105509" cy="1105509"/>
          </a:xfrm>
          <a:prstGeom prst="rect">
            <a:avLst/>
          </a:prstGeom>
        </p:spPr>
      </p:pic>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7B172D-3B4B-4B31-8844-E74626F7A693}"/>
              </a:ext>
            </a:extLst>
          </p:cNvPr>
          <p:cNvSpPr txBox="1"/>
          <p:nvPr/>
        </p:nvSpPr>
        <p:spPr>
          <a:xfrm>
            <a:off x="1549624" y="1708870"/>
            <a:ext cx="6340110" cy="1200329"/>
          </a:xfrm>
          <a:prstGeom prst="rect">
            <a:avLst/>
          </a:prstGeom>
          <a:noFill/>
        </p:spPr>
        <p:txBody>
          <a:bodyPr wrap="square">
            <a:spAutoFit/>
          </a:bodyPr>
          <a:lstStyle/>
          <a:p>
            <a:pPr algn="ctr"/>
            <a:r>
              <a:rPr lang="en-US" sz="7200" b="1" dirty="0">
                <a:solidFill>
                  <a:srgbClr val="FFFF00"/>
                </a:solidFill>
                <a:effectLst/>
                <a:latin typeface="Arial" panose="020B0604020202020204" pitchFamily="34" charset="0"/>
                <a:cs typeface="Arial" panose="020B0604020202020204" pitchFamily="34" charset="0"/>
              </a:rPr>
              <a:t>CA KẾT LỄ</a:t>
            </a:r>
            <a:endParaRPr lang="en-US" sz="7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64848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2C43DA-8AF2-4A72-BA6A-F0D15C7AE3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9" name="TextBox 8">
            <a:extLst>
              <a:ext uri="{FF2B5EF4-FFF2-40B4-BE49-F238E27FC236}">
                <a16:creationId xmlns:a16="http://schemas.microsoft.com/office/drawing/2014/main" id="{D627EAB5-B9FB-4F7F-BD9C-A55960F79781}"/>
              </a:ext>
            </a:extLst>
          </p:cNvPr>
          <p:cNvSpPr txBox="1"/>
          <p:nvPr/>
        </p:nvSpPr>
        <p:spPr>
          <a:xfrm>
            <a:off x="2468072" y="2972062"/>
            <a:ext cx="6886322" cy="523220"/>
          </a:xfrm>
          <a:prstGeom prst="rect">
            <a:avLst/>
          </a:prstGeom>
          <a:noFill/>
        </p:spPr>
        <p:txBody>
          <a:bodyPr wrap="square">
            <a:spAutoFit/>
          </a:bodyPr>
          <a:lstStyle/>
          <a:p>
            <a:pPr algn="ctr"/>
            <a:r>
              <a:rPr lang="en-US" sz="2800" b="1" i="0">
                <a:solidFill>
                  <a:srgbClr val="FFFF00"/>
                </a:solidFill>
                <a:effectLst/>
                <a:latin typeface="Arial" panose="020B0604020202020204" pitchFamily="34" charset="0"/>
              </a:rPr>
              <a:t>THỨ SÁU </a:t>
            </a:r>
            <a:r>
              <a:rPr lang="en-US" sz="2800" b="1" i="0" dirty="0">
                <a:solidFill>
                  <a:srgbClr val="FFFF00"/>
                </a:solidFill>
                <a:effectLst/>
                <a:latin typeface="Arial" panose="020B0604020202020204" pitchFamily="34" charset="0"/>
              </a:rPr>
              <a:t>TUẦN II MÙA CHAY NĂM A</a:t>
            </a:r>
            <a:endParaRPr lang="en-US" sz="2800" b="1" dirty="0">
              <a:solidFill>
                <a:srgbClr val="FFFF00"/>
              </a:solidFill>
            </a:endParaRPr>
          </a:p>
        </p:txBody>
      </p:sp>
      <p:pic>
        <p:nvPicPr>
          <p:cNvPr id="10" name="Picture 9">
            <a:extLst>
              <a:ext uri="{FF2B5EF4-FFF2-40B4-BE49-F238E27FC236}">
                <a16:creationId xmlns:a16="http://schemas.microsoft.com/office/drawing/2014/main" id="{4BD4B175-E311-444E-83AA-7E8E6C3A0A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1575" y="295191"/>
            <a:ext cx="1105509" cy="1105509"/>
          </a:xfrm>
          <a:prstGeom prst="rect">
            <a:avLst/>
          </a:prstGeom>
        </p:spPr>
      </p:pic>
    </p:spTree>
    <p:extLst>
      <p:ext uri="{BB962C8B-B14F-4D97-AF65-F5344CB8AC3E}">
        <p14:creationId xmlns:p14="http://schemas.microsoft.com/office/powerpoint/2010/main" val="41850134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747916"/>
            <a:ext cx="8625439" cy="4154984"/>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1" i="0" dirty="0">
                <a:solidFill>
                  <a:schemeClr val="bg1"/>
                </a:solidFill>
                <a:effectLst/>
                <a:latin typeface="Arial" panose="020B0604020202020204" pitchFamily="34" charset="0"/>
              </a:rPr>
              <a:t>Lạy Chúa, tôi tìm đến nương nhờ Chúa, xin đừng để tôi muôn đời tủi hổ, xin dẫn dắt tôi xa lưới dò người ta ngầm trương ra để hại tôi, vì Chúa là chỗ tôi nương thân.</a:t>
            </a:r>
            <a:endParaRPr lang="en-US" sz="44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747921" y="-12735"/>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182407" y="674440"/>
            <a:ext cx="8640961" cy="2123658"/>
          </a:xfrm>
          <a:prstGeom prst="rect">
            <a:avLst/>
          </a:prstGeom>
          <a:noFill/>
          <a:ln>
            <a:noFill/>
            <a:prstDash val="solid"/>
          </a:ln>
        </p:spPr>
        <p:txBody>
          <a:bodyPr vert="horz" wrap="square" lIns="91440" tIns="45720" rIns="91440" bIns="45720" anchor="t" anchorCtr="0" compatLnSpc="1">
            <a:spAutoFit/>
          </a:bodyPr>
          <a:lstStyle/>
          <a:p>
            <a:pPr algn="just"/>
            <a:r>
              <a:rPr lang="en-US" sz="4400" b="1" i="1" dirty="0">
                <a:solidFill>
                  <a:schemeClr val="bg1"/>
                </a:solidFill>
                <a:effectLst/>
                <a:latin typeface="Arial" panose="020B0604020202020204" pitchFamily="34" charset="0"/>
              </a:rPr>
              <a:t>“</a:t>
            </a:r>
            <a:r>
              <a:rPr lang="en-US" sz="4400" b="1" i="1" dirty="0" err="1">
                <a:solidFill>
                  <a:schemeClr val="bg1"/>
                </a:solidFill>
                <a:effectLst/>
                <a:latin typeface="Arial" panose="020B0604020202020204" pitchFamily="34" charset="0"/>
              </a:rPr>
              <a:t>Này</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thằng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chiêm</a:t>
            </a:r>
            <a:r>
              <a:rPr lang="en-US" sz="4400" b="1" i="1" dirty="0">
                <a:solidFill>
                  <a:schemeClr val="bg1"/>
                </a:solidFill>
                <a:effectLst/>
                <a:latin typeface="Arial" panose="020B0604020202020204" pitchFamily="34" charset="0"/>
              </a:rPr>
              <a:t> bao </a:t>
            </a:r>
            <a:r>
              <a:rPr lang="en-US" sz="4400" b="1" i="1" dirty="0" err="1">
                <a:solidFill>
                  <a:schemeClr val="bg1"/>
                </a:solidFill>
                <a:effectLst/>
                <a:latin typeface="Arial" panose="020B0604020202020204" pitchFamily="34" charset="0"/>
              </a:rPr>
              <a:t>đến</a:t>
            </a:r>
            <a:r>
              <a:rPr lang="en-US" sz="4400" b="1" i="1" dirty="0">
                <a:solidFill>
                  <a:schemeClr val="bg1"/>
                </a:solidFill>
                <a:effectLst/>
                <a:latin typeface="Arial" panose="020B0604020202020204" pitchFamily="34" charset="0"/>
              </a:rPr>
              <a:t> kia </a:t>
            </a:r>
            <a:r>
              <a:rPr lang="en-US" sz="4400" b="1" i="1" dirty="0" err="1">
                <a:solidFill>
                  <a:schemeClr val="bg1"/>
                </a:solidFill>
                <a:effectLst/>
                <a:latin typeface="Arial" panose="020B0604020202020204" pitchFamily="34" charset="0"/>
              </a:rPr>
              <a:t>rồi</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anh</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em</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hãy</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lại</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đây</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chúng</a:t>
            </a:r>
            <a:r>
              <a:rPr lang="en-US" sz="4400" b="1" i="1" dirty="0">
                <a:solidFill>
                  <a:schemeClr val="bg1"/>
                </a:solidFill>
                <a:effectLst/>
                <a:latin typeface="Arial" panose="020B0604020202020204" pitchFamily="34" charset="0"/>
              </a:rPr>
              <a:t> ta </a:t>
            </a:r>
            <a:r>
              <a:rPr lang="en-US" sz="4400" b="1" i="1" dirty="0" err="1">
                <a:solidFill>
                  <a:schemeClr val="bg1"/>
                </a:solidFill>
                <a:effectLst/>
                <a:latin typeface="Arial" panose="020B0604020202020204" pitchFamily="34" charset="0"/>
              </a:rPr>
              <a:t>bắt</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giết</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nó</a:t>
            </a:r>
            <a:r>
              <a:rPr lang="en-US" sz="4400" b="1" i="1" dirty="0">
                <a:solidFill>
                  <a:schemeClr val="bg1"/>
                </a:solidFill>
                <a:effectLst/>
                <a:latin typeface="Arial" panose="020B0604020202020204" pitchFamily="34" charset="0"/>
              </a:rPr>
              <a:t>”.</a:t>
            </a:r>
            <a:endParaRPr lang="en-US" sz="4400" b="1" i="0" dirty="0">
              <a:solidFill>
                <a:schemeClr val="bg1"/>
              </a:solidFill>
              <a:effectLst/>
              <a:latin typeface="Helvetica Neue"/>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182407" y="44545"/>
            <a:ext cx="8779184"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chemeClr val="bg1"/>
                </a:solidFill>
                <a:effectLst/>
                <a:latin typeface="Arial" panose="020B0604020202020204" pitchFamily="34" charset="0"/>
              </a:rPr>
              <a:t>St 37, 3-4. 12-13a. 17b-28</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320632" y="2798098"/>
            <a:ext cx="8892482" cy="646331"/>
          </a:xfrm>
          <a:prstGeom prst="rect">
            <a:avLst/>
          </a:prstGeom>
          <a:noFill/>
        </p:spPr>
        <p:txBody>
          <a:bodyPr wrap="square">
            <a:spAutoFit/>
          </a:bodyPr>
          <a:lstStyle/>
          <a:p>
            <a:r>
              <a:rPr lang="en-US" sz="3600" b="0" i="0" dirty="0" err="1">
                <a:solidFill>
                  <a:schemeClr val="bg1"/>
                </a:solidFill>
                <a:effectLst/>
                <a:latin typeface="arial" panose="020B0604020202020204" pitchFamily="34" charset="0"/>
              </a:rPr>
              <a:t>Trích</a:t>
            </a:r>
            <a:r>
              <a:rPr lang="en-US" sz="3600" b="0" i="0" dirty="0">
                <a:solidFill>
                  <a:schemeClr val="bg1"/>
                </a:solidFill>
                <a:effectLst/>
                <a:latin typeface="arial" panose="020B0604020202020204" pitchFamily="34" charset="0"/>
              </a:rPr>
              <a:t> </a:t>
            </a:r>
            <a:r>
              <a:rPr lang="en-US" sz="3600" b="0" i="0" dirty="0" err="1">
                <a:solidFill>
                  <a:schemeClr val="bg1"/>
                </a:solidFill>
                <a:effectLst/>
                <a:latin typeface="arial" panose="020B0604020202020204" pitchFamily="34" charset="0"/>
              </a:rPr>
              <a:t>Sách</a:t>
            </a:r>
            <a:r>
              <a:rPr lang="en-US" sz="3600" b="0" i="0" dirty="0">
                <a:solidFill>
                  <a:schemeClr val="bg1"/>
                </a:solidFill>
                <a:effectLst/>
                <a:latin typeface="arial" panose="020B0604020202020204" pitchFamily="34" charset="0"/>
              </a:rPr>
              <a:t> </a:t>
            </a:r>
            <a:r>
              <a:rPr lang="en-US" sz="3600" b="0" i="0" dirty="0" err="1">
                <a:solidFill>
                  <a:schemeClr val="bg1"/>
                </a:solidFill>
                <a:effectLst/>
                <a:latin typeface="Arial" panose="020B0604020202020204" pitchFamily="34" charset="0"/>
              </a:rPr>
              <a:t>Sáng</a:t>
            </a:r>
            <a:r>
              <a:rPr lang="en-US" sz="3600" b="0" i="0" dirty="0">
                <a:solidFill>
                  <a:schemeClr val="bg1"/>
                </a:solidFill>
                <a:effectLst/>
                <a:latin typeface="Arial" panose="020B0604020202020204" pitchFamily="34" charset="0"/>
              </a:rPr>
              <a:t> </a:t>
            </a:r>
            <a:r>
              <a:rPr lang="en-US" sz="3600" b="0" i="0" dirty="0" err="1">
                <a:solidFill>
                  <a:schemeClr val="bg1"/>
                </a:solidFill>
                <a:effectLst/>
                <a:latin typeface="Arial" panose="020B0604020202020204" pitchFamily="34" charset="0"/>
              </a:rPr>
              <a:t>Thế</a:t>
            </a:r>
            <a:r>
              <a:rPr lang="en-US" sz="3600" b="0" i="0" dirty="0">
                <a:solidFill>
                  <a:schemeClr val="bg1"/>
                </a:solidFill>
                <a:effectLst/>
                <a:latin typeface="Arial" panose="020B0604020202020204" pitchFamily="34" charset="0"/>
              </a:rPr>
              <a:t>.</a:t>
            </a:r>
            <a:endParaRPr lang="en-US" sz="36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01097" y="3163986"/>
            <a:ext cx="3587989" cy="1934969"/>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434683" y="1884994"/>
            <a:ext cx="8063344"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vi-VN" sz="4400" b="1" i="0" dirty="0">
                <a:solidFill>
                  <a:schemeClr val="bg1"/>
                </a:solidFill>
                <a:effectLst/>
                <a:latin typeface="Arial" panose="020B0604020202020204" pitchFamily="34" charset="0"/>
              </a:rPr>
              <a:t>Ðáp: Các ngươi hãy nhớ lại những điều kỳ diệu Chúa đã làm</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205714" y="1069216"/>
            <a:ext cx="7125036" cy="646331"/>
          </a:xfrm>
          <a:prstGeom prst="rect">
            <a:avLst/>
          </a:prstGeom>
          <a:noFill/>
        </p:spPr>
        <p:txBody>
          <a:bodyPr wrap="square">
            <a:spAutoFit/>
          </a:bodyPr>
          <a:lstStyle/>
          <a:p>
            <a:pPr algn="ctr"/>
            <a:r>
              <a:rPr lang="da-DK" sz="3600" b="0" i="0" dirty="0">
                <a:solidFill>
                  <a:schemeClr val="bg1"/>
                </a:solidFill>
                <a:effectLst/>
                <a:latin typeface="Arial" panose="020B0604020202020204" pitchFamily="34" charset="0"/>
              </a:rPr>
              <a:t> </a:t>
            </a:r>
            <a:r>
              <a:rPr lang="en-US" sz="3600" b="0" i="0" dirty="0">
                <a:solidFill>
                  <a:schemeClr val="bg1"/>
                </a:solidFill>
                <a:effectLst/>
                <a:latin typeface="Arial" panose="020B0604020202020204" pitchFamily="34" charset="0"/>
              </a:rPr>
              <a:t>Tv 104, 16-17. 18-19. 20-21</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566444" y="271397"/>
            <a:ext cx="7725534" cy="769441"/>
          </a:xfrm>
          <a:prstGeom prst="rect">
            <a:avLst/>
          </a:prstGeom>
          <a:noFill/>
        </p:spPr>
        <p:txBody>
          <a:bodyPr wrap="square" rtlCol="0">
            <a:spAutoFit/>
          </a:bodyPr>
          <a:lstStyle/>
          <a:p>
            <a:pPr algn="ctr"/>
            <a:r>
              <a:rPr lang="vi-VN" sz="4400" b="1" i="0" dirty="0">
                <a:solidFill>
                  <a:srgbClr val="FFFF00"/>
                </a:solidFill>
                <a:effectLst/>
                <a:latin typeface="Arial" panose="020B0604020202020204" pitchFamily="34" charset="0"/>
              </a:rPr>
              <a:t>Câu Xướng Trước Phúc Âm</a:t>
            </a:r>
            <a:endParaRPr lang="en-US" sz="4400" b="1" dirty="0">
              <a:solidFill>
                <a:srgbClr val="FFFF00"/>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77628" y="1156824"/>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buNone/>
            </a:pPr>
            <a:r>
              <a:rPr lang="vi-VN" sz="4400" i="0" dirty="0">
                <a:solidFill>
                  <a:schemeClr val="bg1"/>
                </a:solidFill>
                <a:effectLst/>
                <a:latin typeface="Arial" panose="020B0604020202020204" pitchFamily="34" charset="0"/>
              </a:rPr>
              <a:t>Hôm nay các ngươi đừng cứng lòng, nhưng hãy nghe lời Chúa phán.</a:t>
            </a:r>
            <a:endParaRPr lang="vi-VN" sz="4400" u="sng" dirty="0">
              <a:solidFill>
                <a:schemeClr val="bg1"/>
              </a:solidFill>
              <a:latin typeface="+mn-lt"/>
              <a:cs typeface="Arial" panose="020B0604020202020204" pitchFamily="34" charset="0"/>
            </a:endParaRP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2C43DA-8AF2-4A72-BA6A-F0D15C7AE3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9" name="TextBox 8">
            <a:extLst>
              <a:ext uri="{FF2B5EF4-FFF2-40B4-BE49-F238E27FC236}">
                <a16:creationId xmlns:a16="http://schemas.microsoft.com/office/drawing/2014/main" id="{D627EAB5-B9FB-4F7F-BD9C-A55960F79781}"/>
              </a:ext>
            </a:extLst>
          </p:cNvPr>
          <p:cNvSpPr txBox="1"/>
          <p:nvPr/>
        </p:nvSpPr>
        <p:spPr>
          <a:xfrm>
            <a:off x="2468072" y="2972062"/>
            <a:ext cx="6562640" cy="584775"/>
          </a:xfrm>
          <a:prstGeom prst="rect">
            <a:avLst/>
          </a:prstGeom>
          <a:noFill/>
        </p:spPr>
        <p:txBody>
          <a:bodyPr wrap="square">
            <a:spAutoFit/>
          </a:bodyPr>
          <a:lstStyle/>
          <a:p>
            <a:pPr algn="ctr"/>
            <a:r>
              <a:rPr lang="en-US" sz="3200" b="1" i="0" dirty="0">
                <a:solidFill>
                  <a:srgbClr val="FFFF00"/>
                </a:solidFill>
                <a:effectLst/>
                <a:latin typeface="Arial" panose="020B0604020202020204" pitchFamily="34" charset="0"/>
              </a:rPr>
              <a:t>PHÚC ÂM: Mt 21, 33-43. 45-46</a:t>
            </a:r>
            <a:endParaRPr lang="en-US" sz="3200" b="1" dirty="0">
              <a:solidFill>
                <a:srgbClr val="FFFF00"/>
              </a:solidFill>
            </a:endParaRPr>
          </a:p>
        </p:txBody>
      </p:sp>
      <p:pic>
        <p:nvPicPr>
          <p:cNvPr id="10" name="Picture 9">
            <a:extLst>
              <a:ext uri="{FF2B5EF4-FFF2-40B4-BE49-F238E27FC236}">
                <a16:creationId xmlns:a16="http://schemas.microsoft.com/office/drawing/2014/main" id="{4BD4B175-E311-444E-83AA-7E8E6C3A0A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1575" y="295191"/>
            <a:ext cx="1105509" cy="1105509"/>
          </a:xfrm>
          <a:prstGeom prst="rect">
            <a:avLst/>
          </a:prstGeom>
        </p:spPr>
      </p:pic>
    </p:spTree>
    <p:extLst>
      <p:ext uri="{BB962C8B-B14F-4D97-AF65-F5344CB8AC3E}">
        <p14:creationId xmlns:p14="http://schemas.microsoft.com/office/powerpoint/2010/main" val="7554060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433679" y="174037"/>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287267" y="1509921"/>
            <a:ext cx="8731305" cy="2123658"/>
          </a:xfrm>
          <a:prstGeom prst="rect">
            <a:avLst/>
          </a:prstGeom>
          <a:noFill/>
        </p:spPr>
        <p:txBody>
          <a:bodyPr wrap="square">
            <a:spAutoFit/>
          </a:bodyPr>
          <a:lstStyle/>
          <a:p>
            <a:pPr algn="just"/>
            <a:r>
              <a:rPr lang="vi-VN" sz="4400" b="1" i="0" dirty="0">
                <a:solidFill>
                  <a:schemeClr val="bg1"/>
                </a:solidFill>
                <a:effectLst/>
                <a:latin typeface="Arial" panose="020B0604020202020204" pitchFamily="34" charset="0"/>
              </a:rPr>
              <a:t>Thiên Chúa đã yêu thương chúng ta, và đã sai Con Ngài tới đền thay vì tội lỗi chúng ta.</a:t>
            </a:r>
            <a:endParaRPr lang="en-US" sz="4400" b="1" dirty="0">
              <a:solidFill>
                <a:schemeClr val="bg1"/>
              </a:solidFill>
              <a:cs typeface="Arial" panose="020B0604020202020204" pitchFamily="34" charset="0"/>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876</TotalTime>
  <Words>184</Words>
  <Application>Microsoft Office PowerPoint</Application>
  <PresentationFormat>On-screen Show (16:9)</PresentationFormat>
  <Paragraphs>17</Paragraphs>
  <Slides>11</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11</vt:i4>
      </vt:variant>
    </vt:vector>
  </HeadingPairs>
  <TitlesOfParts>
    <vt:vector size="20" baseType="lpstr">
      <vt:lpstr>Albany</vt:lpstr>
      <vt:lpstr>arial</vt:lpstr>
      <vt:lpstr>arial</vt:lpstr>
      <vt:lpstr>Calibri</vt:lpstr>
      <vt:lpstr>Helvetica Neue</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76</cp:revision>
  <dcterms:created xsi:type="dcterms:W3CDTF">2018-11-13T15:52:26Z</dcterms:created>
  <dcterms:modified xsi:type="dcterms:W3CDTF">2026-02-24T08:50:58Z</dcterms:modified>
</cp:coreProperties>
</file>