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21" r:id="rId7"/>
    <p:sldId id="278" r:id="rId8"/>
    <p:sldId id="282" r:id="rId9"/>
    <p:sldId id="283" r:id="rId10"/>
    <p:sldId id="306" r:id="rId11"/>
    <p:sldId id="322"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2C43DA-8AF2-4A72-BA6A-F0D15C7AE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D627EAB5-B9FB-4F7F-BD9C-A55960F79781}"/>
              </a:ext>
            </a:extLst>
          </p:cNvPr>
          <p:cNvSpPr txBox="1"/>
          <p:nvPr/>
        </p:nvSpPr>
        <p:spPr>
          <a:xfrm>
            <a:off x="2468072" y="2972062"/>
            <a:ext cx="688632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II MÙA CHAY NĂM A</a:t>
            </a:r>
            <a:endParaRPr lang="en-US" sz="2800" b="1" dirty="0">
              <a:solidFill>
                <a:srgbClr val="FFFF00"/>
              </a:solidFill>
            </a:endParaRPr>
          </a:p>
        </p:txBody>
      </p:sp>
      <p:pic>
        <p:nvPicPr>
          <p:cNvPr id="10" name="Picture 9">
            <a:extLst>
              <a:ext uri="{FF2B5EF4-FFF2-40B4-BE49-F238E27FC236}">
                <a16:creationId xmlns:a16="http://schemas.microsoft.com/office/drawing/2014/main" id="{4BD4B175-E311-444E-83AA-7E8E6C3A0A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2C43DA-8AF2-4A72-BA6A-F0D15C7AE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D627EAB5-B9FB-4F7F-BD9C-A55960F79781}"/>
              </a:ext>
            </a:extLst>
          </p:cNvPr>
          <p:cNvSpPr txBox="1"/>
          <p:nvPr/>
        </p:nvSpPr>
        <p:spPr>
          <a:xfrm>
            <a:off x="2468072" y="2972062"/>
            <a:ext cx="6886322" cy="523220"/>
          </a:xfrm>
          <a:prstGeom prst="rect">
            <a:avLst/>
          </a:prstGeom>
          <a:noFill/>
        </p:spPr>
        <p:txBody>
          <a:bodyPr wrap="square">
            <a:spAutoFit/>
          </a:bodyPr>
          <a:lstStyle/>
          <a:p>
            <a:pPr algn="ctr"/>
            <a:r>
              <a:rPr lang="en-US" sz="2800" b="1" i="0">
                <a:solidFill>
                  <a:srgbClr val="FFFF00"/>
                </a:solidFill>
                <a:effectLst/>
                <a:latin typeface="Arial" panose="020B0604020202020204" pitchFamily="34" charset="0"/>
              </a:rPr>
              <a:t>THỨ SÁU </a:t>
            </a:r>
            <a:r>
              <a:rPr lang="en-US" sz="2800" b="1" i="0" dirty="0">
                <a:solidFill>
                  <a:srgbClr val="FFFF00"/>
                </a:solidFill>
                <a:effectLst/>
                <a:latin typeface="Arial" panose="020B0604020202020204" pitchFamily="34" charset="0"/>
              </a:rPr>
              <a:t>TUẦN II MÙA CHAY NĂM A</a:t>
            </a:r>
            <a:endParaRPr lang="en-US" sz="2800" b="1" dirty="0">
              <a:solidFill>
                <a:srgbClr val="FFFF00"/>
              </a:solidFill>
            </a:endParaRPr>
          </a:p>
        </p:txBody>
      </p:sp>
      <p:pic>
        <p:nvPicPr>
          <p:cNvPr id="10" name="Picture 9">
            <a:extLst>
              <a:ext uri="{FF2B5EF4-FFF2-40B4-BE49-F238E27FC236}">
                <a16:creationId xmlns:a16="http://schemas.microsoft.com/office/drawing/2014/main" id="{4BD4B175-E311-444E-83AA-7E8E6C3A0A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418501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47916"/>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tôi tìm đến nương nhờ Chúa, xin đừng để tôi muôn đời tủi hổ, xin dẫn dắt tôi xa lưới dò người ta ngầm trương ra để hại tôi, vì Chúa là chỗ tôi nương thân.</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47921" y="-12735"/>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182407" y="674440"/>
            <a:ext cx="8640961" cy="2123658"/>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Này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thằng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chiêm</a:t>
            </a:r>
            <a:r>
              <a:rPr lang="en-US" sz="4400" b="1" i="1" dirty="0">
                <a:solidFill>
                  <a:schemeClr val="bg1"/>
                </a:solidFill>
                <a:effectLst/>
                <a:latin typeface="Arial" panose="020B0604020202020204" pitchFamily="34" charset="0"/>
              </a:rPr>
              <a:t> bao </a:t>
            </a:r>
            <a:r>
              <a:rPr lang="en-US" sz="4400" b="1" i="1" dirty="0" err="1">
                <a:solidFill>
                  <a:schemeClr val="bg1"/>
                </a:solidFill>
                <a:effectLst/>
                <a:latin typeface="Arial" panose="020B0604020202020204" pitchFamily="34" charset="0"/>
              </a:rPr>
              <a:t>đến</a:t>
            </a:r>
            <a:r>
              <a:rPr lang="en-US" sz="4400" b="1" i="1" dirty="0">
                <a:solidFill>
                  <a:schemeClr val="bg1"/>
                </a:solidFill>
                <a:effectLst/>
                <a:latin typeface="Arial" panose="020B0604020202020204" pitchFamily="34" charset="0"/>
              </a:rPr>
              <a:t> kia </a:t>
            </a:r>
            <a:r>
              <a:rPr lang="en-US" sz="4400" b="1" i="1" dirty="0" err="1">
                <a:solidFill>
                  <a:schemeClr val="bg1"/>
                </a:solidFill>
                <a:effectLst/>
                <a:latin typeface="Arial" panose="020B0604020202020204" pitchFamily="34" charset="0"/>
              </a:rPr>
              <a:t>rồi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anh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em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lại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đây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bắt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giết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nó</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2407" y="44545"/>
            <a:ext cx="8779184"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St 37, 3-4. 12-13a. 17b-28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20632" y="2798098"/>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Sáng</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Thế</a:t>
            </a:r>
            <a:r>
              <a:rPr lang="en-US" sz="3600" b="0" i="0" dirty="0">
                <a:solidFill>
                  <a:schemeClr val="bg1"/>
                </a:solidFill>
                <a:effectLst/>
                <a:latin typeface="Arial" panose="020B0604020202020204" pitchFamily="34" charset="0"/>
              </a:rPr>
              <a:t>.</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01097" y="3163986"/>
            <a:ext cx="3587989" cy="1934969"/>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34683" y="1884994"/>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Ðáp: Các ngươi hãy nhớ lại những điều kỳ diệu Chúa đã làm</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 </a:t>
            </a:r>
            <a:r>
              <a:rPr lang="en-US" sz="3600" b="0" i="0" dirty="0">
                <a:solidFill>
                  <a:schemeClr val="bg1"/>
                </a:solidFill>
                <a:effectLst/>
                <a:latin typeface="Arial" panose="020B0604020202020204" pitchFamily="34" charset="0"/>
              </a:rPr>
              <a:t>Tv 104, 16-17. 18-19. 20-21</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66444" y="271397"/>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77628" y="1156824"/>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4400" i="0" dirty="0">
                <a:solidFill>
                  <a:schemeClr val="bg1"/>
                </a:solidFill>
                <a:effectLst/>
                <a:latin typeface="Arial" panose="020B0604020202020204" pitchFamily="34" charset="0"/>
              </a:rPr>
              <a:t>Hôm nay các ngươi đừng cứng lòng, nhưng hãy nghe lời Chúa phán.</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2C43DA-8AF2-4A72-BA6A-F0D15C7AE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D627EAB5-B9FB-4F7F-BD9C-A55960F79781}"/>
              </a:ext>
            </a:extLst>
          </p:cNvPr>
          <p:cNvSpPr txBox="1"/>
          <p:nvPr/>
        </p:nvSpPr>
        <p:spPr>
          <a:xfrm>
            <a:off x="2468072" y="2972062"/>
            <a:ext cx="6562640"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Mt 21, 33-43. 45-46</a:t>
            </a:r>
            <a:endParaRPr lang="en-US" sz="3200" b="1" dirty="0">
              <a:solidFill>
                <a:srgbClr val="FFFF00"/>
              </a:solidFill>
            </a:endParaRPr>
          </a:p>
        </p:txBody>
      </p:sp>
      <p:pic>
        <p:nvPicPr>
          <p:cNvPr id="10" name="Picture 9">
            <a:extLst>
              <a:ext uri="{FF2B5EF4-FFF2-40B4-BE49-F238E27FC236}">
                <a16:creationId xmlns:a16="http://schemas.microsoft.com/office/drawing/2014/main" id="{4BD4B175-E311-444E-83AA-7E8E6C3A0A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755406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17403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7267" y="1509921"/>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Chúa đã yêu thương chúng ta, và đã sai Con Ngài tới đền thay vì tội lỗi chúng ta.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TotalTime>
  <Words>184</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Albany</vt:lpstr>
      <vt:lpstr>arial</vt:lpstr>
      <vt:lpstr>arial</vt:lpstr>
      <vt:lpstr>Calibri</vt:lpstr>
      <vt:lpstr>Helvetica Neue</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76</cp:revision>
  <dcterms:created xsi:type="dcterms:W3CDTF">2018-11-13T15:52:26Z</dcterms:created>
  <dcterms:modified xsi:type="dcterms:W3CDTF">2026-02-24T08:50:58Z</dcterms:modified>
</cp:coreProperties>
</file>