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96" r:id="rId11"/>
    <p:sldId id="1046" r:id="rId12"/>
    <p:sldId id="346" r:id="rId13"/>
    <p:sldId id="445" r:id="rId14"/>
    <p:sldId id="109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863D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BFA0A-BF65-4FEE-ADBD-B1B8B6D0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990600" cy="990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ED9D0-A2D3-40A4-B480-5EF206006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" y="0"/>
            <a:ext cx="9144000" cy="51435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1C35C-3648-49FE-AC41-8B34B9747116}"/>
              </a:ext>
            </a:extLst>
          </p:cNvPr>
          <p:cNvSpPr txBox="1"/>
          <p:nvPr/>
        </p:nvSpPr>
        <p:spPr>
          <a:xfrm>
            <a:off x="1277150" y="3181350"/>
            <a:ext cx="6615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642D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642D"/>
                </a:solidFill>
                <a:latin typeface="Arial" panose="020B0604020202020204" pitchFamily="34" charset="0"/>
              </a:rPr>
              <a:t>SÁU</a:t>
            </a:r>
            <a:r>
              <a:rPr lang="en-US" sz="2800" b="1" i="0" dirty="0">
                <a:solidFill>
                  <a:srgbClr val="00642D"/>
                </a:solidFill>
                <a:effectLst/>
                <a:latin typeface="Arial" panose="020B0604020202020204" pitchFamily="34" charset="0"/>
              </a:rPr>
              <a:t> TUẦN XX THƯỜNG NIÊN C</a:t>
            </a:r>
            <a:endParaRPr lang="en-US" sz="2800" b="1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BFA0A-BF65-4FEE-ADBD-B1B8B6D0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990600" cy="990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ED9D0-A2D3-40A4-B480-5EF206006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" y="0"/>
            <a:ext cx="9144000" cy="51435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1C35C-3648-49FE-AC41-8B34B9747116}"/>
              </a:ext>
            </a:extLst>
          </p:cNvPr>
          <p:cNvSpPr txBox="1"/>
          <p:nvPr/>
        </p:nvSpPr>
        <p:spPr>
          <a:xfrm>
            <a:off x="1277150" y="3181350"/>
            <a:ext cx="6615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642D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642D"/>
                </a:solidFill>
                <a:latin typeface="Arial" panose="020B0604020202020204" pitchFamily="34" charset="0"/>
              </a:rPr>
              <a:t>SÁU</a:t>
            </a:r>
            <a:r>
              <a:rPr lang="en-US" sz="2800" b="1" i="0" dirty="0">
                <a:solidFill>
                  <a:srgbClr val="00642D"/>
                </a:solidFill>
                <a:effectLst/>
                <a:latin typeface="Arial" panose="020B0604020202020204" pitchFamily="34" charset="0"/>
              </a:rPr>
              <a:t> TUẦN XX THƯỜNG NIÊN C</a:t>
            </a:r>
            <a:endParaRPr lang="en-US" sz="2800" b="1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047750"/>
            <a:ext cx="8801100" cy="327659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Mẫu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chào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Mẹ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Đức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3619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9, 2-4. 6-7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1125"/>
            <a:ext cx="4572000" cy="2579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ban Con của Người cho chúng ta”.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73272" y="205459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Isaia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99202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Nguyện danh Chúa được chúc tụng, từ bây giờ và cho đến muôn đời (c. 2).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600200" y="120015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112, 1-2. 3-4. 5-6. 7-8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l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 Kính chào Maria đầy ơn phúc, Thiên Chúa ở cùng Bà, Bà được chúc phúc giữa các người phụ nữ.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FBFA0A-BF65-4FEE-ADBD-B1B8B6D0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990600" cy="990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ED9D0-A2D3-40A4-B480-5EF206006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" y="0"/>
            <a:ext cx="9144000" cy="51435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1C35C-3648-49FE-AC41-8B34B9747116}"/>
              </a:ext>
            </a:extLst>
          </p:cNvPr>
          <p:cNvSpPr txBox="1"/>
          <p:nvPr/>
        </p:nvSpPr>
        <p:spPr>
          <a:xfrm>
            <a:off x="4038601" y="3105150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Lc 1, 26-38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23950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 đã làm cho tôi những điều trọng đại, Người quyền năng, và danh Người là Thánh.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590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170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Thánh Mẫu, chúng tôi kính chào Mẹ, là Đấng đã sinh ra Đức Vua cai trị trời đất muôn đời.</vt:lpstr>
      <vt:lpstr>PowerPoint Presentation</vt:lpstr>
      <vt:lpstr>Ðáp: Nguyện danh Chúa được chúc tụng, từ bây giờ và cho đến muôn đời (c. 2).</vt:lpstr>
      <vt:lpstr>Alleluia, alleluia!  – Kính chào Maria đầy ơn phúc, Thiên Chúa ở cùng Bà, Bà được chúc phúc giữa các người phụ nữ. – Alleluia.</vt:lpstr>
      <vt:lpstr>PowerPoint Presentation</vt:lpstr>
      <vt:lpstr>PowerPoint Presentation</vt:lpstr>
      <vt:lpstr>Đấng đã làm cho tôi những điều trọng đại, Người quyền năng, và danh Người là Thánh.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167</cp:revision>
  <dcterms:created xsi:type="dcterms:W3CDTF">2021-12-05T01:20:54Z</dcterms:created>
  <dcterms:modified xsi:type="dcterms:W3CDTF">2025-08-04T04:18:05Z</dcterms:modified>
</cp:coreProperties>
</file>