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071" r:id="rId6"/>
    <p:sldId id="316" r:id="rId7"/>
    <p:sldId id="1029" r:id="rId8"/>
    <p:sldId id="1056" r:id="rId9"/>
    <p:sldId id="426" r:id="rId10"/>
    <p:sldId id="1096" r:id="rId11"/>
    <p:sldId id="1046" r:id="rId12"/>
    <p:sldId id="346" r:id="rId13"/>
    <p:sldId id="445" r:id="rId14"/>
    <p:sldId id="1097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2D"/>
    <a:srgbClr val="00863D"/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93" autoAdjust="0"/>
  </p:normalViewPr>
  <p:slideViewPr>
    <p:cSldViewPr>
      <p:cViewPr varScale="1">
        <p:scale>
          <a:sx n="83" d="100"/>
          <a:sy n="83" d="100"/>
        </p:scale>
        <p:origin x="96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8/4/2025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15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891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0238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8/4/2025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E0FBFA0A-BF65-4FEE-ADBD-B1B8B6D051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85750"/>
            <a:ext cx="990600" cy="990600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0FED9D0-A2D3-40A4-B480-5EF2060068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7" y="0"/>
            <a:ext cx="9144000" cy="5143500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A01C35C-3648-49FE-AC41-8B34B9747116}"/>
              </a:ext>
            </a:extLst>
          </p:cNvPr>
          <p:cNvSpPr txBox="1"/>
          <p:nvPr/>
        </p:nvSpPr>
        <p:spPr>
          <a:xfrm>
            <a:off x="1277150" y="3181350"/>
            <a:ext cx="661531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00642D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2800" b="1" dirty="0">
                <a:solidFill>
                  <a:srgbClr val="00642D"/>
                </a:solidFill>
                <a:latin typeface="Arial" panose="020B0604020202020204" pitchFamily="34" charset="0"/>
              </a:rPr>
              <a:t>SÁU</a:t>
            </a:r>
            <a:r>
              <a:rPr lang="en-US" sz="2800" b="1" i="0" dirty="0">
                <a:solidFill>
                  <a:srgbClr val="00642D"/>
                </a:solidFill>
                <a:effectLst/>
                <a:latin typeface="Arial" panose="020B0604020202020204" pitchFamily="34" charset="0"/>
              </a:rPr>
              <a:t> TUẦN XX THƯỜNG NIÊN C</a:t>
            </a:r>
            <a:endParaRPr lang="en-US" sz="2800" b="1" dirty="0">
              <a:solidFill>
                <a:srgbClr val="0064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05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E0FBFA0A-BF65-4FEE-ADBD-B1B8B6D051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85750"/>
            <a:ext cx="990600" cy="990600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0FED9D0-A2D3-40A4-B480-5EF2060068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7" y="0"/>
            <a:ext cx="9144000" cy="5143500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A01C35C-3648-49FE-AC41-8B34B9747116}"/>
              </a:ext>
            </a:extLst>
          </p:cNvPr>
          <p:cNvSpPr txBox="1"/>
          <p:nvPr/>
        </p:nvSpPr>
        <p:spPr>
          <a:xfrm>
            <a:off x="1277150" y="3181350"/>
            <a:ext cx="661531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00642D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2800" b="1" dirty="0">
                <a:solidFill>
                  <a:srgbClr val="00642D"/>
                </a:solidFill>
                <a:latin typeface="Arial" panose="020B0604020202020204" pitchFamily="34" charset="0"/>
              </a:rPr>
              <a:t>SÁU</a:t>
            </a:r>
            <a:r>
              <a:rPr lang="en-US" sz="2800" b="1" i="0" dirty="0">
                <a:solidFill>
                  <a:srgbClr val="00642D"/>
                </a:solidFill>
                <a:effectLst/>
                <a:latin typeface="Arial" panose="020B0604020202020204" pitchFamily="34" charset="0"/>
              </a:rPr>
              <a:t> TUẦN XX THƯỜNG NIÊN C</a:t>
            </a:r>
            <a:endParaRPr lang="en-US" sz="2800" b="1" dirty="0">
              <a:solidFill>
                <a:srgbClr val="0064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0992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" y="1047750"/>
            <a:ext cx="8801100" cy="3276599"/>
          </a:xfrm>
        </p:spPr>
        <p:txBody>
          <a:bodyPr>
            <a:normAutofit/>
          </a:bodyPr>
          <a:lstStyle/>
          <a:p>
            <a:pPr algn="just"/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Thánh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Mẫu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kính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chào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Mẹ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Đấng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sinh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ra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Đức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Vua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cai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trị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đất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muôn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09800" y="361950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 9, 2-4. 6-7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851125"/>
            <a:ext cx="4572000" cy="257919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220980" y="730985"/>
            <a:ext cx="877062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“Chúa ban Con của Người cho chúng ta”.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173272" y="2054590"/>
            <a:ext cx="6172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</a:rPr>
              <a:t>Isaia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699202"/>
            <a:ext cx="8534400" cy="2438400"/>
          </a:xfrm>
        </p:spPr>
        <p:txBody>
          <a:bodyPr>
            <a:normAutofit/>
          </a:bodyPr>
          <a:lstStyle/>
          <a:p>
            <a:pPr algn="l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Nguyện danh Chúa được chúc tụng, từ bây giờ và cho đến muôn đời (c. 2).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1600200" y="1200150"/>
            <a:ext cx="556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112, 1-2. 3-4. 5-6. 7-8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l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– Kính chào Maria đầy ơn phúc, Thiên Chúa ở cùng Bà, Bà được chúc phúc giữa các người phụ nữ. –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E0FBFA0A-BF65-4FEE-ADBD-B1B8B6D051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85750"/>
            <a:ext cx="990600" cy="990600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0FED9D0-A2D3-40A4-B480-5EF2060068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7" y="0"/>
            <a:ext cx="9144000" cy="5143500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A01C35C-3648-49FE-AC41-8B34B9747116}"/>
              </a:ext>
            </a:extLst>
          </p:cNvPr>
          <p:cNvSpPr txBox="1"/>
          <p:nvPr/>
        </p:nvSpPr>
        <p:spPr>
          <a:xfrm>
            <a:off x="4038601" y="3105150"/>
            <a:ext cx="4267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28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28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: Lc 1, 26-38</a:t>
            </a:r>
            <a:endParaRPr lang="en-US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70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123950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Đấng đã làm cho tôi những điều trọng đại, Người quyền năng, và danh Người là Thánh.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438400" y="5905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1366</TotalTime>
  <Words>170</Words>
  <Application>Microsoft Office PowerPoint</Application>
  <PresentationFormat>On-screen Show (16:9)</PresentationFormat>
  <Paragraphs>21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Lạy Thánh Mẫu, chúng tôi kính chào Mẹ, là Đấng đã sinh ra Đức Vua cai trị trời đất muôn đời.</vt:lpstr>
      <vt:lpstr>PowerPoint Presentation</vt:lpstr>
      <vt:lpstr>Ðáp: Nguyện danh Chúa được chúc tụng, từ bây giờ và cho đến muôn đời (c. 2).</vt:lpstr>
      <vt:lpstr>Alleluia, alleluia!  – Kính chào Maria đầy ơn phúc, Thiên Chúa ở cùng Bà, Bà được chúc phúc giữa các người phụ nữ. – Alleluia.</vt:lpstr>
      <vt:lpstr>PowerPoint Presentation</vt:lpstr>
      <vt:lpstr>PowerPoint Presentation</vt:lpstr>
      <vt:lpstr>Đấng đã làm cho tôi những điều trọng đại, Người quyền năng, và danh Người là Thánh.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167</cp:revision>
  <dcterms:created xsi:type="dcterms:W3CDTF">2021-12-05T01:20:54Z</dcterms:created>
  <dcterms:modified xsi:type="dcterms:W3CDTF">2025-08-04T04:18:05Z</dcterms:modified>
</cp:coreProperties>
</file>