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100" r:id="rId11"/>
    <p:sldId id="1046" r:id="rId12"/>
    <p:sldId id="346" r:id="rId13"/>
    <p:sldId id="445" r:id="rId14"/>
    <p:sldId id="1101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3" d="100"/>
          <a:sy n="83" d="100"/>
        </p:scale>
        <p:origin x="96" y="6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9242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8972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3513C5B-E4BF-46D0-95AD-7CACEDF8FD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03"/>
            <a:ext cx="9144000" cy="5137577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B723255-237A-4C67-96F1-1DD0A42170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51" y="121564"/>
            <a:ext cx="1066800" cy="1066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526EB68-045E-402B-BA2D-6A35F2213BAE}"/>
              </a:ext>
            </a:extLst>
          </p:cNvPr>
          <p:cNvSpPr txBox="1"/>
          <p:nvPr/>
        </p:nvSpPr>
        <p:spPr>
          <a:xfrm>
            <a:off x="2355351" y="111384"/>
            <a:ext cx="70172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XXII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3513C5B-E4BF-46D0-95AD-7CACEDF8FD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03"/>
            <a:ext cx="9144000" cy="5137577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B723255-237A-4C67-96F1-1DD0A42170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51" y="121564"/>
            <a:ext cx="1066800" cy="1066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526EB68-045E-402B-BA2D-6A35F2213BAE}"/>
              </a:ext>
            </a:extLst>
          </p:cNvPr>
          <p:cNvSpPr txBox="1"/>
          <p:nvPr/>
        </p:nvSpPr>
        <p:spPr>
          <a:xfrm>
            <a:off x="2355351" y="111384"/>
            <a:ext cx="70172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XXII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031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047750"/>
            <a:ext cx="8801100" cy="3276599"/>
          </a:xfrm>
        </p:spPr>
        <p:txBody>
          <a:bodyPr>
            <a:normAutofit fontScale="90000"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thương tôi, vì tôi ân cần kêu van Chúa suốt ngày; Lạy Chúa, vì Chúa nhân hậu, khoan dung và giàu lượng từ bi đối với những ai kêu cầu Chúa.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09800" y="174844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Cl 1, 15-20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167809"/>
            <a:ext cx="3962400" cy="223530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36766" y="730985"/>
            <a:ext cx="885483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“Mọi vật đã được tạo thành nhờ Người và trong Người”.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60566" y="2054424"/>
            <a:ext cx="893103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Thánh Phaolô Tông đồ gửi tín hữu Côlôxê.</a:t>
            </a:r>
            <a:endParaRPr 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699202"/>
            <a:ext cx="8534400" cy="2438400"/>
          </a:xfrm>
        </p:spPr>
        <p:txBody>
          <a:bodyPr>
            <a:normAutofit/>
          </a:bodyPr>
          <a:lstStyle/>
          <a:p>
            <a:pPr algn="just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 vào trước thiên nhan với lòng hân hoan khoái trá (c. 2c).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1143000" y="1123950"/>
            <a:ext cx="624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99, 2. 3. 4. 5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Nguyện cho lời Chúa Kitô cư ngụ dồi dào trong anh em; anh em hãy nhờ Ðức Kitô mà tạ ơn Thiên Chúa Cha. –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3513C5B-E4BF-46D0-95AD-7CACEDF8FD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23"/>
            <a:ext cx="9144000" cy="5137577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B723255-237A-4C67-96F1-1DD0A42170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51" y="121564"/>
            <a:ext cx="1066800" cy="1066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526EB68-045E-402B-BA2D-6A35F2213BAE}"/>
              </a:ext>
            </a:extLst>
          </p:cNvPr>
          <p:cNvSpPr txBox="1"/>
          <p:nvPr/>
        </p:nvSpPr>
        <p:spPr>
          <a:xfrm>
            <a:off x="3886200" y="3028950"/>
            <a:ext cx="41216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Lc 5, 33-39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043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0997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vĩ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đại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thay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hậu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hậu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dành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kính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sợ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571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1389</TotalTime>
  <Words>198</Words>
  <Application>Microsoft Office PowerPoint</Application>
  <PresentationFormat>On-screen Show (16:9)</PresentationFormat>
  <Paragraphs>21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Lạy Chúa, xin thương tôi, vì tôi ân cần kêu van Chúa suốt ngày; Lạy Chúa, vì Chúa nhân hậu, khoan dung và giàu lượng từ bi đối với những ai kêu cầu Chúa.</vt:lpstr>
      <vt:lpstr>PowerPoint Presentation</vt:lpstr>
      <vt:lpstr>Ðáp:  Hãy vào trước thiên nhan với lòng hân hoan khoái trá (c. 2c).</vt:lpstr>
      <vt:lpstr>Alleluia, alleluia!  – Nguyện cho lời Chúa Kitô cư ngụ dồi dào trong anh em; anh em hãy nhờ Ðức Kitô mà tạ ơn Thiên Chúa Cha. –Alleluia.</vt:lpstr>
      <vt:lpstr>PowerPoint Presentation</vt:lpstr>
      <vt:lpstr>PowerPoint Presentation</vt:lpstr>
      <vt:lpstr>Lạy Chúa, vĩ đại thay lòng nhân hậu Chúa, lòng nhân hậu Ngài dành để cho những ai kính sợ Ngài.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170</cp:revision>
  <dcterms:created xsi:type="dcterms:W3CDTF">2021-12-05T01:20:54Z</dcterms:created>
  <dcterms:modified xsi:type="dcterms:W3CDTF">2025-08-18T05:01:51Z</dcterms:modified>
</cp:coreProperties>
</file>