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102" r:id="rId11"/>
    <p:sldId id="1046" r:id="rId12"/>
    <p:sldId id="346" r:id="rId13"/>
    <p:sldId id="445" r:id="rId14"/>
    <p:sldId id="1103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93" autoAdjust="0"/>
  </p:normalViewPr>
  <p:slideViewPr>
    <p:cSldViewPr>
      <p:cViewPr varScale="1">
        <p:scale>
          <a:sx n="83" d="100"/>
          <a:sy n="83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40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23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C404BD-1A22-4BE5-B996-49D6EE0514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120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A131C95-5F43-4BC2-B36F-B37BCDB83D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6808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320E4E-B208-446E-8246-6CC3A40FBCC2}"/>
              </a:ext>
            </a:extLst>
          </p:cNvPr>
          <p:cNvSpPr txBox="1"/>
          <p:nvPr/>
        </p:nvSpPr>
        <p:spPr>
          <a:xfrm>
            <a:off x="1981200" y="3181350"/>
            <a:ext cx="69886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C404BD-1A22-4BE5-B996-49D6EE0514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120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A131C95-5F43-4BC2-B36F-B37BCDB83D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6808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320E4E-B208-446E-8246-6CC3A40FBCC2}"/>
              </a:ext>
            </a:extLst>
          </p:cNvPr>
          <p:cNvSpPr txBox="1"/>
          <p:nvPr/>
        </p:nvSpPr>
        <p:spPr>
          <a:xfrm>
            <a:off x="1981200" y="3181350"/>
            <a:ext cx="69886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2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047750"/>
            <a:ext cx="8801100" cy="32765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là Đấng công minh và xét xử chính trực; Xin Chúa đối xử với tôi tớ Chúa theo lượng từ bi của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09800" y="174844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Tm 1, 1-2. 12-14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932461"/>
            <a:ext cx="2469670" cy="139321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44583" y="762338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Trước kia cha là kẻ nói phạm thượng, nhưng cha đã được Thiên Chúa thương xót”.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28600" y="2609022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Khởi đầu thư thứ nhất của Thánh Phaolô Tông đồ gửi cho Timôthêu.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phần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nghiệp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(c. 5a).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676400" y="1062746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15, 1-2a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5. 7-8. 11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Nếu ai yêu mến Thầy, thì sẽ giữ lời Thầy, và Cha Thầy sẽ yêu mến người ấy, và Chúng Ta sẽ đến và ở trong người ấy. –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C404BD-1A22-4BE5-B996-49D6EE0514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120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A131C95-5F43-4BC2-B36F-B37BCDB83D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6808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320E4E-B208-446E-8246-6CC3A40FBCC2}"/>
              </a:ext>
            </a:extLst>
          </p:cNvPr>
          <p:cNvSpPr txBox="1"/>
          <p:nvPr/>
        </p:nvSpPr>
        <p:spPr>
          <a:xfrm>
            <a:off x="4343400" y="3257550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6, 39-42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26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Như nai rừng khát mong nguồn nước, hồn tôi khát Chúa, Chúa trời ôi, hồn tôi khát Chúa Trời, Chúa trời hằng sống.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208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Chúa là Đấng công minh và xét xử chính trực; Xin Chúa đối xử với tôi tớ Chúa theo lượng từ bi của Chúa.</vt:lpstr>
      <vt:lpstr>PowerPoint Presentation</vt:lpstr>
      <vt:lpstr>Ðáp:  Lạy Chúa, Chúa là phần gia nghiệp của con (c. 5a).</vt:lpstr>
      <vt:lpstr>Alleluia, alleluia! – Nếu ai yêu mến Thầy, thì sẽ giữ lời Thầy, và Cha Thầy sẽ yêu mến người ấy, và Chúng Ta sẽ đến và ở trong người ấy. –   Alleluia.</vt:lpstr>
      <vt:lpstr>PowerPoint Presentation</vt:lpstr>
      <vt:lpstr>PowerPoint Presentation</vt:lpstr>
      <vt:lpstr>Như nai rừng khát mong nguồn nước, hồn tôi khát Chúa, Chúa trời ôi, hồn tôi khát Chúa Trời, Chúa trời hằng sống.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170</cp:revision>
  <dcterms:created xsi:type="dcterms:W3CDTF">2021-12-05T01:20:54Z</dcterms:created>
  <dcterms:modified xsi:type="dcterms:W3CDTF">2025-08-27T05:13:27Z</dcterms:modified>
</cp:coreProperties>
</file>