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257" r:id="rId3"/>
    <p:sldId id="258" r:id="rId4"/>
    <p:sldId id="260" r:id="rId5"/>
    <p:sldId id="275" r:id="rId6"/>
    <p:sldId id="340" r:id="rId7"/>
    <p:sldId id="278" r:id="rId8"/>
    <p:sldId id="282" r:id="rId9"/>
    <p:sldId id="283" r:id="rId10"/>
    <p:sldId id="341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6E9B53-1A1B-4D16-82D2-5827126F2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93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71D7F7-EC4C-483E-A832-9C35F9B095ED}"/>
              </a:ext>
            </a:extLst>
          </p:cNvPr>
          <p:cNvSpPr txBox="1"/>
          <p:nvPr/>
        </p:nvSpPr>
        <p:spPr>
          <a:xfrm>
            <a:off x="1424198" y="3074703"/>
            <a:ext cx="7080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421828-5F91-467D-8F91-E5E5A0382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81" y="0"/>
            <a:ext cx="1100517" cy="11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178360" y="565775"/>
            <a:ext cx="8625439" cy="415498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ban bình an cho những ai trông cậy vào Chúa, xin cho các tiên tri của Chúa được trung trực; xin nhậm lời cầu nguyện của tôi tớ Chúa, và của Israel dân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1276" y="-17689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9" y="859764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Nếu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không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thì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đức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tin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cũng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vô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giá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trị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Cr 15, 12-20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30182" y="288746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Phaolô Tông đồ gửi tín hữu Côrintô.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130" y="3785900"/>
            <a:ext cx="2856533" cy="1540502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thức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giấc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con no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thoả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nhìn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chân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dung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15b).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16, 1. 6-7. 8b và 15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4590" y="225735"/>
            <a:ext cx="7574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118, 36a và 29b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800" y="995176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nghiêng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lòng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răn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bảo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rộng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tay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ban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luật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con. –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6E9B53-1A1B-4D16-82D2-5827126F2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93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71D7F7-EC4C-483E-A832-9C35F9B095ED}"/>
              </a:ext>
            </a:extLst>
          </p:cNvPr>
          <p:cNvSpPr txBox="1"/>
          <p:nvPr/>
        </p:nvSpPr>
        <p:spPr>
          <a:xfrm>
            <a:off x="1424198" y="2961414"/>
            <a:ext cx="7080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 Lc 8, 1-3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421828-5F91-467D-8F91-E5E5A0382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81" y="0"/>
            <a:ext cx="1100517" cy="11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8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71082" y="10270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Ôi Thiên Chúa, cao quý thay ân sủng của Ngài. Con người ta tìm nương tựa trong bóng cánh của Ngài.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6E9B53-1A1B-4D16-82D2-5827126F2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93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71D7F7-EC4C-483E-A832-9C35F9B095ED}"/>
              </a:ext>
            </a:extLst>
          </p:cNvPr>
          <p:cNvSpPr txBox="1"/>
          <p:nvPr/>
        </p:nvSpPr>
        <p:spPr>
          <a:xfrm>
            <a:off x="1424198" y="3074703"/>
            <a:ext cx="7080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421828-5F91-467D-8F91-E5E5A0382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81" y="0"/>
            <a:ext cx="1100517" cy="11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93671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210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87</cp:revision>
  <dcterms:created xsi:type="dcterms:W3CDTF">2018-11-13T15:52:26Z</dcterms:created>
  <dcterms:modified xsi:type="dcterms:W3CDTF">2026-08-19T01:40:35Z</dcterms:modified>
</cp:coreProperties>
</file>