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handoutMasterIdLst>
    <p:handoutMasterId r:id="rId13"/>
  </p:handoutMasterIdLst>
  <p:sldIdLst>
    <p:sldId id="274" r:id="rId2"/>
    <p:sldId id="257" r:id="rId3"/>
    <p:sldId id="258" r:id="rId4"/>
    <p:sldId id="260" r:id="rId5"/>
    <p:sldId id="275" r:id="rId6"/>
    <p:sldId id="346" r:id="rId7"/>
    <p:sldId id="278" r:id="rId8"/>
    <p:sldId id="282" r:id="rId9"/>
    <p:sldId id="283" r:id="rId10"/>
    <p:sldId id="347" r:id="rId11"/>
  </p:sldIdLst>
  <p:sldSz cx="9144000" cy="5143500" type="screen16x9"/>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84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3372837" cy="502563"/>
          </a:xfrm>
          <a:prstGeom prst="rect">
            <a:avLst/>
          </a:prstGeom>
          <a:noFill/>
          <a:ln>
            <a:noFill/>
          </a:ln>
        </p:spPr>
        <p:txBody>
          <a:bodyPr vert="horz" wrap="none" lIns="90004" tIns="44997" rIns="90004" bIns="44997" anchor="t"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3" name="Date Placeholder 2"/>
          <p:cNvSpPr txBox="1">
            <a:spLocks noGrp="1"/>
          </p:cNvSpPr>
          <p:nvPr>
            <p:ph type="dt" sz="quarter" idx="1"/>
          </p:nvPr>
        </p:nvSpPr>
        <p:spPr>
          <a:xfrm>
            <a:off x="4399196" y="0"/>
            <a:ext cx="3372837" cy="502563"/>
          </a:xfrm>
          <a:prstGeom prst="rect">
            <a:avLst/>
          </a:prstGeom>
          <a:noFill/>
          <a:ln>
            <a:noFill/>
          </a:ln>
        </p:spPr>
        <p:txBody>
          <a:bodyPr vert="horz" wrap="none" lIns="90004" tIns="44997" rIns="90004" bIns="44997" anchor="t"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4" name="Footer Placeholder 3"/>
          <p:cNvSpPr txBox="1">
            <a:spLocks noGrp="1"/>
          </p:cNvSpPr>
          <p:nvPr>
            <p:ph type="ftr" sz="quarter" idx="2"/>
          </p:nvPr>
        </p:nvSpPr>
        <p:spPr>
          <a:xfrm>
            <a:off x="0" y="9555480"/>
            <a:ext cx="3372837" cy="502563"/>
          </a:xfrm>
          <a:prstGeom prst="rect">
            <a:avLst/>
          </a:prstGeom>
          <a:noFill/>
          <a:ln>
            <a:noFill/>
          </a:ln>
        </p:spPr>
        <p:txBody>
          <a:bodyPr vert="horz" wrap="none" lIns="90004" tIns="44997" rIns="90004" bIns="44997" anchor="b"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5" name="Slide Number Placeholder 4"/>
          <p:cNvSpPr txBox="1">
            <a:spLocks noGrp="1"/>
          </p:cNvSpPr>
          <p:nvPr>
            <p:ph type="sldNum" sz="quarter" idx="3"/>
          </p:nvPr>
        </p:nvSpPr>
        <p:spPr>
          <a:xfrm>
            <a:off x="4399196" y="9555480"/>
            <a:ext cx="3372837" cy="502563"/>
          </a:xfrm>
          <a:prstGeom prst="rect">
            <a:avLst/>
          </a:prstGeom>
          <a:noFill/>
          <a:ln>
            <a:noFill/>
          </a:ln>
        </p:spPr>
        <p:txBody>
          <a:bodyPr vert="horz" wrap="none" lIns="90004" tIns="44997" rIns="90004" bIns="44997" anchor="b"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fld id="{D971E5F1-923A-41DF-A326-464730339D0C}" type="slidenum">
              <a:t>‹#›</a:t>
            </a:fld>
            <a:endParaRPr lang="en-US" sz="1400" b="0" i="0" u="none" strike="noStrike" kern="1200" cap="none" spc="0" baseline="0">
              <a:solidFill>
                <a:srgbClr val="000000"/>
              </a:solidFill>
              <a:uFillTx/>
              <a:latin typeface="Arial" pitchFamily="18"/>
              <a:ea typeface="Microsoft YaHei" pitchFamily="2"/>
              <a:cs typeface="Mangal" pitchFamily="2"/>
            </a:endParaRPr>
          </a:p>
        </p:txBody>
      </p:sp>
    </p:spTree>
    <p:extLst>
      <p:ext uri="{BB962C8B-B14F-4D97-AF65-F5344CB8AC3E}">
        <p14:creationId xmlns:p14="http://schemas.microsoft.com/office/powerpoint/2010/main" val="2090780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533396" y="763588"/>
            <a:ext cx="6705596" cy="3771899"/>
          </a:xfrm>
          <a:prstGeom prst="rect">
            <a:avLst/>
          </a:prstGeom>
          <a:noFill/>
          <a:ln>
            <a:noFill/>
            <a:prstDash val="solid"/>
          </a:ln>
        </p:spPr>
      </p:sp>
      <p:sp>
        <p:nvSpPr>
          <p:cNvPr id="3" name="Notes Placeholder 2"/>
          <p:cNvSpPr txBox="1">
            <a:spLocks noGrp="1"/>
          </p:cNvSpPr>
          <p:nvPr>
            <p:ph type="body" sz="quarter" idx="3"/>
          </p:nvPr>
        </p:nvSpPr>
        <p:spPr>
          <a:xfrm>
            <a:off x="777240" y="4777557"/>
            <a:ext cx="6217563" cy="4525923"/>
          </a:xfrm>
          <a:prstGeom prst="rect">
            <a:avLst/>
          </a:prstGeom>
          <a:noFill/>
          <a:ln>
            <a:noFill/>
          </a:ln>
        </p:spPr>
        <p:txBody>
          <a:bodyPr vert="horz" wrap="square" lIns="0" tIns="0" rIns="0" bIns="0" anchor="t" anchorCtr="0" compatLnSpc="1">
            <a:noAutofit/>
          </a:bodyPr>
          <a:lstStyle/>
          <a:p>
            <a:pPr lvl="0"/>
            <a:endParaRPr lang="en-US"/>
          </a:p>
        </p:txBody>
      </p:sp>
      <p:sp>
        <p:nvSpPr>
          <p:cNvPr id="4" name="Header Placeholder 3"/>
          <p:cNvSpPr txBox="1">
            <a:spLocks noGrp="1"/>
          </p:cNvSpPr>
          <p:nvPr>
            <p:ph type="hdr" sz="quarter"/>
          </p:nvPr>
        </p:nvSpPr>
        <p:spPr>
          <a:xfrm>
            <a:off x="0" y="0"/>
            <a:ext cx="3372837" cy="502563"/>
          </a:xfrm>
          <a:prstGeom prst="rect">
            <a:avLst/>
          </a:prstGeom>
          <a:noFill/>
          <a:ln>
            <a:noFill/>
          </a:ln>
        </p:spPr>
        <p:txBody>
          <a:bodyPr vert="horz" wrap="square" lIns="0" tIns="0" rIns="0" bIns="0" anchor="t"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5" name="Date Placeholder 4"/>
          <p:cNvSpPr txBox="1">
            <a:spLocks noGrp="1"/>
          </p:cNvSpPr>
          <p:nvPr>
            <p:ph type="dt" idx="1"/>
          </p:nvPr>
        </p:nvSpPr>
        <p:spPr>
          <a:xfrm>
            <a:off x="4399196" y="0"/>
            <a:ext cx="3372837" cy="502563"/>
          </a:xfrm>
          <a:prstGeom prst="rect">
            <a:avLst/>
          </a:prstGeom>
          <a:noFill/>
          <a:ln>
            <a:noFill/>
          </a:ln>
        </p:spPr>
        <p:txBody>
          <a:bodyPr vert="horz" wrap="square" lIns="0" tIns="0" rIns="0" bIns="0" anchor="t"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6" name="Footer Placeholder 5"/>
          <p:cNvSpPr txBox="1">
            <a:spLocks noGrp="1"/>
          </p:cNvSpPr>
          <p:nvPr>
            <p:ph type="ftr" sz="quarter" idx="4"/>
          </p:nvPr>
        </p:nvSpPr>
        <p:spPr>
          <a:xfrm>
            <a:off x="0" y="9555480"/>
            <a:ext cx="3372837" cy="502563"/>
          </a:xfrm>
          <a:prstGeom prst="rect">
            <a:avLst/>
          </a:prstGeom>
          <a:noFill/>
          <a:ln>
            <a:noFill/>
          </a:ln>
        </p:spPr>
        <p:txBody>
          <a:bodyPr vert="horz" wrap="square" lIns="0" tIns="0" rIns="0" bIns="0" anchor="b"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7" name="Slide Number Placeholder 6"/>
          <p:cNvSpPr txBox="1">
            <a:spLocks noGrp="1"/>
          </p:cNvSpPr>
          <p:nvPr>
            <p:ph type="sldNum" sz="quarter" idx="5"/>
          </p:nvPr>
        </p:nvSpPr>
        <p:spPr>
          <a:xfrm>
            <a:off x="4399196" y="9555480"/>
            <a:ext cx="3372837" cy="502563"/>
          </a:xfrm>
          <a:prstGeom prst="rect">
            <a:avLst/>
          </a:prstGeom>
          <a:noFill/>
          <a:ln>
            <a:noFill/>
          </a:ln>
        </p:spPr>
        <p:txBody>
          <a:bodyPr vert="horz" wrap="square" lIns="0" tIns="0" rIns="0" bIns="0" anchor="b"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fld id="{1F021F4E-B197-4692-8645-753E8A4C6DB3}" type="slidenum">
              <a:t>‹#›</a:t>
            </a:fld>
            <a:endParaRPr lang="en-US"/>
          </a:p>
        </p:txBody>
      </p:sp>
    </p:spTree>
    <p:extLst>
      <p:ext uri="{BB962C8B-B14F-4D97-AF65-F5344CB8AC3E}">
        <p14:creationId xmlns:p14="http://schemas.microsoft.com/office/powerpoint/2010/main" val="2407263623"/>
      </p:ext>
    </p:extLst>
  </p:cSld>
  <p:clrMap bg1="lt1" tx1="dk1" bg2="lt2" tx2="dk2" accent1="accent1" accent2="accent2" accent3="accent3" accent4="accent4" accent5="accent5" accent6="accent6" hlink="hlink" folHlink="folHlink"/>
  <p:notesStyle>
    <a:lvl1pPr marL="174933" marR="0" lvl="0" indent="-174933" defTabSz="914400" rtl="0" fontAlgn="auto" hangingPunct="0">
      <a:lnSpc>
        <a:spcPct val="100000"/>
      </a:lnSpc>
      <a:spcBef>
        <a:spcPts val="0"/>
      </a:spcBef>
      <a:spcAft>
        <a:spcPts val="0"/>
      </a:spcAft>
      <a:buNone/>
      <a:tabLst/>
      <a:defRPr lang="en-US" sz="1600" b="0" i="0" u="none" strike="noStrike" kern="1200" cap="none" spc="0" baseline="0">
        <a:solidFill>
          <a:srgbClr val="000000"/>
        </a:solidFill>
        <a:uFillTx/>
        <a:latin typeface="Arial" pitchFamily="18"/>
        <a:ea typeface="Microsoft YaHei" pitchFamily="2"/>
        <a:cs typeface="Mangal"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1226893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dirty="0"/>
          </a:p>
        </p:txBody>
      </p:sp>
    </p:spTree>
    <p:extLst>
      <p:ext uri="{BB962C8B-B14F-4D97-AF65-F5344CB8AC3E}">
        <p14:creationId xmlns:p14="http://schemas.microsoft.com/office/powerpoint/2010/main" val="1847305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817531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443" y="1597493"/>
            <a:ext cx="7773122" cy="1102793"/>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2322" y="2914147"/>
            <a:ext cx="6400800" cy="1314495"/>
          </a:xfrm>
        </p:spPr>
        <p:txBody>
          <a:bodyPr anchorCtr="1"/>
          <a:lstStyle>
            <a:lvl1pPr marL="0" indent="0" algn="ctr">
              <a:buNone/>
              <a:defRPr>
                <a:solidFill>
                  <a:srgbClr val="898989"/>
                </a:solidFill>
              </a:defRPr>
            </a:lvl1pPr>
          </a:lstStyle>
          <a:p>
            <a:pPr lvl="0"/>
            <a:r>
              <a:rPr lang="en-US"/>
              <a:t>Click to edit Master subtitle style</a:t>
            </a:r>
          </a:p>
        </p:txBody>
      </p:sp>
    </p:spTree>
    <p:extLst>
      <p:ext uri="{BB962C8B-B14F-4D97-AF65-F5344CB8AC3E}">
        <p14:creationId xmlns:p14="http://schemas.microsoft.com/office/powerpoint/2010/main" val="4098344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7070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878" y="3305144"/>
            <a:ext cx="7771677" cy="1021787"/>
          </a:xfrm>
        </p:spPr>
        <p:txBody>
          <a:bodyPr anchor="t"/>
          <a:lstStyle>
            <a:lvl1pPr>
              <a:defRPr sz="3200" cap="all"/>
            </a:lvl1pPr>
          </a:lstStyle>
          <a:p>
            <a:pPr lvl="0"/>
            <a:r>
              <a:rPr lang="en-US"/>
              <a:t>Click to edit Master title style</a:t>
            </a:r>
          </a:p>
        </p:txBody>
      </p:sp>
      <p:sp>
        <p:nvSpPr>
          <p:cNvPr id="3" name="Text Placeholder 2"/>
          <p:cNvSpPr txBox="1">
            <a:spLocks noGrp="1"/>
          </p:cNvSpPr>
          <p:nvPr>
            <p:ph type="body" idx="1"/>
          </p:nvPr>
        </p:nvSpPr>
        <p:spPr>
          <a:xfrm>
            <a:off x="722878" y="2179673"/>
            <a:ext cx="7771677" cy="1125480"/>
          </a:xfrm>
        </p:spPr>
        <p:txBody>
          <a:bodyPr anchor="b"/>
          <a:lstStyle>
            <a:lvl1pPr marL="0" indent="0">
              <a:buNone/>
              <a:defRPr sz="1600">
                <a:solidFill>
                  <a:srgbClr val="898989"/>
                </a:solidFill>
              </a:defRPr>
            </a:lvl1pPr>
          </a:lstStyle>
          <a:p>
            <a:pPr lvl="0"/>
            <a:r>
              <a:rPr lang="en-US"/>
              <a:t>Click to edit Master text styles</a:t>
            </a:r>
          </a:p>
        </p:txBody>
      </p:sp>
    </p:spTree>
    <p:extLst>
      <p:ext uri="{BB962C8B-B14F-4D97-AF65-F5344CB8AC3E}">
        <p14:creationId xmlns:p14="http://schemas.microsoft.com/office/powerpoint/2010/main" val="1348213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672477"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720324"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2115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6297"/>
            <a:ext cx="8229600" cy="856527"/>
          </a:xfrm>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922" y="1151403"/>
            <a:ext cx="4039197" cy="479566"/>
          </a:xfrm>
        </p:spPr>
        <p:txBody>
          <a:bodyPr anchor="b"/>
          <a:lstStyle>
            <a:lvl1pPr marL="0" indent="0">
              <a:buNone/>
              <a:defRPr sz="1900" b="1"/>
            </a:lvl1pPr>
          </a:lstStyle>
          <a:p>
            <a:pPr lvl="0"/>
            <a:r>
              <a:rPr lang="en-US"/>
              <a:t>Click to edit Master text styles</a:t>
            </a:r>
          </a:p>
        </p:txBody>
      </p:sp>
      <p:sp>
        <p:nvSpPr>
          <p:cNvPr id="4" name="Content Placeholder 3"/>
          <p:cNvSpPr txBox="1">
            <a:spLocks noGrp="1"/>
          </p:cNvSpPr>
          <p:nvPr>
            <p:ph idx="2"/>
          </p:nvPr>
        </p:nvSpPr>
        <p:spPr>
          <a:xfrm>
            <a:off x="457922" y="1630969"/>
            <a:ext cx="403919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444" y="1151403"/>
            <a:ext cx="4042077" cy="479566"/>
          </a:xfrm>
        </p:spPr>
        <p:txBody>
          <a:bodyPr anchor="b"/>
          <a:lstStyle>
            <a:lvl1pPr marL="0" indent="0">
              <a:buNone/>
              <a:defRPr sz="1900" b="1"/>
            </a:lvl1pPr>
          </a:lstStyle>
          <a:p>
            <a:pPr lvl="0"/>
            <a:r>
              <a:rPr lang="en-US"/>
              <a:t>Click to edit Master text styles</a:t>
            </a:r>
          </a:p>
        </p:txBody>
      </p:sp>
      <p:sp>
        <p:nvSpPr>
          <p:cNvPr id="6" name="Content Placeholder 5"/>
          <p:cNvSpPr txBox="1">
            <a:spLocks noGrp="1"/>
          </p:cNvSpPr>
          <p:nvPr>
            <p:ph idx="4"/>
          </p:nvPr>
        </p:nvSpPr>
        <p:spPr>
          <a:xfrm>
            <a:off x="4645444" y="1630969"/>
            <a:ext cx="404207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3187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Tree>
    <p:extLst>
      <p:ext uri="{BB962C8B-B14F-4D97-AF65-F5344CB8AC3E}">
        <p14:creationId xmlns:p14="http://schemas.microsoft.com/office/powerpoint/2010/main" val="593544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6322631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5218"/>
            <a:ext cx="3008156" cy="870572"/>
          </a:xfrm>
        </p:spPr>
        <p:txBody>
          <a:bodyPr anchor="b"/>
          <a:lstStyle>
            <a:lvl1pPr>
              <a:defRPr sz="1600"/>
            </a:lvl1pPr>
          </a:lstStyle>
          <a:p>
            <a:pPr lvl="0"/>
            <a:r>
              <a:rPr lang="en-US"/>
              <a:t>Click to edit Master title style</a:t>
            </a:r>
          </a:p>
        </p:txBody>
      </p:sp>
      <p:sp>
        <p:nvSpPr>
          <p:cNvPr id="3" name="Content Placeholder 2"/>
          <p:cNvSpPr txBox="1">
            <a:spLocks noGrp="1"/>
          </p:cNvSpPr>
          <p:nvPr>
            <p:ph idx="1"/>
          </p:nvPr>
        </p:nvSpPr>
        <p:spPr>
          <a:xfrm>
            <a:off x="3575523" y="205218"/>
            <a:ext cx="5111998" cy="4389577"/>
          </a:xfrm>
        </p:spPr>
        <p:txBody>
          <a:bodyPr/>
          <a:lstStyle>
            <a:lvl1pPr>
              <a:defRPr sz="2600"/>
            </a:lvl1pPr>
            <a:lvl2pPr>
              <a:defRPr sz="2300"/>
            </a:lvl2pPr>
            <a:lvl3pPr>
              <a:defRPr sz="19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922" y="1075791"/>
            <a:ext cx="3008156" cy="3519013"/>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130841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800" y="3600020"/>
            <a:ext cx="5486400" cy="425561"/>
          </a:xfrm>
        </p:spPr>
        <p:txBody>
          <a:bodyPr anchor="b"/>
          <a:lstStyle>
            <a:lvl1pPr>
              <a:defRPr sz="1600"/>
            </a:lvl1pPr>
          </a:lstStyle>
          <a:p>
            <a:pPr lvl="0"/>
            <a:r>
              <a:rPr lang="en-US"/>
              <a:t>Click to edit Master title style</a:t>
            </a:r>
          </a:p>
        </p:txBody>
      </p:sp>
      <p:sp>
        <p:nvSpPr>
          <p:cNvPr id="3" name="Picture Placeholder 2"/>
          <p:cNvSpPr txBox="1">
            <a:spLocks noGrp="1"/>
          </p:cNvSpPr>
          <p:nvPr>
            <p:ph type="pic" idx="1"/>
          </p:nvPr>
        </p:nvSpPr>
        <p:spPr>
          <a:xfrm>
            <a:off x="1792800" y="459047"/>
            <a:ext cx="5486400" cy="3086959"/>
          </a:xfrm>
        </p:spPr>
        <p:txBody>
          <a:bodyPr/>
          <a:lstStyle>
            <a:lvl1pPr marL="0" indent="0">
              <a:buNone/>
              <a:defRPr sz="2600"/>
            </a:lvl1pPr>
          </a:lstStyle>
          <a:p>
            <a:pPr lvl="0"/>
            <a:endParaRPr lang="en-US"/>
          </a:p>
        </p:txBody>
      </p:sp>
      <p:sp>
        <p:nvSpPr>
          <p:cNvPr id="4" name="Text Placeholder 3"/>
          <p:cNvSpPr txBox="1">
            <a:spLocks noGrp="1"/>
          </p:cNvSpPr>
          <p:nvPr>
            <p:ph type="body" idx="2"/>
          </p:nvPr>
        </p:nvSpPr>
        <p:spPr>
          <a:xfrm>
            <a:off x="1792800" y="4025581"/>
            <a:ext cx="5486400" cy="603787"/>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699400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9836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41278" y="192261"/>
            <a:ext cx="1988637" cy="4502990"/>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672477" y="192261"/>
            <a:ext cx="5830561" cy="4502990"/>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7458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672038" y="192033"/>
            <a:ext cx="7808491" cy="858996"/>
          </a:xfrm>
          <a:prstGeom prst="rect">
            <a:avLst/>
          </a:prstGeom>
          <a:noFill/>
          <a:ln>
            <a:noFill/>
          </a:ln>
        </p:spPr>
        <p:txBody>
          <a:bodyPr vert="horz" wrap="square" lIns="0" tIns="0" rIns="0" bIns="0" anchor="ctr" anchorCtr="0" compatLnSpc="1">
            <a:noAutofit/>
          </a:bodyPr>
          <a:lstStyle/>
          <a:p>
            <a:pPr lvl="0"/>
            <a:endParaRPr lang="en-US"/>
          </a:p>
        </p:txBody>
      </p:sp>
      <p:sp>
        <p:nvSpPr>
          <p:cNvPr id="3" name="Text Placeholder 2"/>
          <p:cNvSpPr txBox="1">
            <a:spLocks noGrp="1"/>
          </p:cNvSpPr>
          <p:nvPr>
            <p:ph type="body" idx="1"/>
          </p:nvPr>
        </p:nvSpPr>
        <p:spPr>
          <a:xfrm>
            <a:off x="672038" y="1335654"/>
            <a:ext cx="7957721" cy="3359341"/>
          </a:xfrm>
          <a:prstGeom prst="rect">
            <a:avLst/>
          </a:prstGeom>
          <a:noFill/>
          <a:ln>
            <a:noFill/>
          </a:ln>
        </p:spPr>
        <p:txBody>
          <a:bodyPr vert="horz" wrap="square" lIns="0" tIns="0" rIns="0" bIns="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p:nvPr/>
        </p:nvSpPr>
        <p:spPr>
          <a:xfrm>
            <a:off x="657673" y="4815010"/>
            <a:ext cx="8486089"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
        <p:nvSpPr>
          <p:cNvPr id="5" name="Rectangle 4"/>
          <p:cNvSpPr/>
          <p:nvPr/>
        </p:nvSpPr>
        <p:spPr>
          <a:xfrm>
            <a:off x="1803215" y="4959522"/>
            <a:ext cx="7340547"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p:titleStyle>
    <p:bodyStyle>
      <a:lvl1pPr marL="431999" marR="0" lvl="0" indent="-323999" algn="l" defTabSz="914400" rtl="0" fontAlgn="auto" hangingPunct="0">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1pPr>
      <a:lvl2pPr marL="863998" marR="0" lvl="1" indent="-287999" algn="l" defTabSz="914400" rtl="0" fontAlgn="auto" hangingPunct="1">
        <a:lnSpc>
          <a:spcPct val="100000"/>
        </a:lnSpc>
        <a:spcBef>
          <a:spcPts val="0"/>
        </a:spcBef>
        <a:spcAft>
          <a:spcPts val="0"/>
        </a:spcAft>
        <a:buClr>
          <a:srgbClr val="E6E6E6"/>
        </a:buClr>
        <a:buSzPct val="75000"/>
        <a:buFont typeface="StarSymbol"/>
        <a:buChar char="–"/>
        <a:tabLst/>
        <a:defRPr lang="en-US" sz="2800" b="0" i="0" u="none" strike="noStrike" kern="0" cap="none" spc="0" baseline="0">
          <a:solidFill>
            <a:srgbClr val="E6E6E6"/>
          </a:solidFill>
          <a:uFillTx/>
          <a:latin typeface="Thorndale" pitchFamily="18"/>
          <a:ea typeface="Arial Unicode MS" pitchFamily="2"/>
          <a:cs typeface="Tahoma" pitchFamily="2"/>
        </a:defRPr>
      </a:lvl2pPr>
      <a:lvl3pPr marL="1295997" marR="0" lvl="2" indent="-215999" algn="l" defTabSz="914400" rtl="0" fontAlgn="auto" hangingPunct="1">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3pPr>
      <a:lvl4pPr marL="1727996" marR="0" lvl="3" indent="-215999" algn="l" defTabSz="914400" rtl="0" fontAlgn="auto" hangingPunct="1">
        <a:lnSpc>
          <a:spcPct val="100000"/>
        </a:lnSpc>
        <a:spcBef>
          <a:spcPts val="0"/>
        </a:spcBef>
        <a:spcAft>
          <a:spcPts val="0"/>
        </a:spcAft>
        <a:buClr>
          <a:srgbClr val="E6E6E6"/>
        </a:buClr>
        <a:buSzPct val="7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4pPr>
      <a:lvl5pPr marL="2159995" marR="0" lvl="4" indent="-215999" algn="l" defTabSz="914400" rtl="0" fontAlgn="auto" hangingPunct="1">
        <a:lnSpc>
          <a:spcPct val="100000"/>
        </a:lnSpc>
        <a:spcBef>
          <a:spcPts val="0"/>
        </a:spcBef>
        <a:spcAft>
          <a:spcPts val="0"/>
        </a:spcAft>
        <a:buClr>
          <a:srgbClr val="E6E6E6"/>
        </a:buClr>
        <a:buSzPct val="4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F11C72B-0262-4CCB-91BA-B9344CE2C0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9144001" cy="5174819"/>
          </a:xfrm>
          <a:prstGeom prst="rect">
            <a:avLst/>
          </a:prstGeom>
        </p:spPr>
      </p:pic>
      <p:sp>
        <p:nvSpPr>
          <p:cNvPr id="11" name="TextBox 10">
            <a:extLst>
              <a:ext uri="{FF2B5EF4-FFF2-40B4-BE49-F238E27FC236}">
                <a16:creationId xmlns:a16="http://schemas.microsoft.com/office/drawing/2014/main" id="{BC7521B7-DC29-4EE0-93C3-1BF0678C83B7}"/>
              </a:ext>
            </a:extLst>
          </p:cNvPr>
          <p:cNvSpPr txBox="1"/>
          <p:nvPr/>
        </p:nvSpPr>
        <p:spPr>
          <a:xfrm>
            <a:off x="1780246" y="2662008"/>
            <a:ext cx="7145269"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SÁU TUẦN </a:t>
            </a:r>
            <a:r>
              <a:rPr lang="en-US" sz="2800" b="1" dirty="0">
                <a:solidFill>
                  <a:srgbClr val="FFFF00"/>
                </a:solidFill>
                <a:latin typeface="Arial" panose="020B0604020202020204" pitchFamily="34" charset="0"/>
              </a:rPr>
              <a:t>XXV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pic>
        <p:nvPicPr>
          <p:cNvPr id="12" name="Picture 11">
            <a:extLst>
              <a:ext uri="{FF2B5EF4-FFF2-40B4-BE49-F238E27FC236}">
                <a16:creationId xmlns:a16="http://schemas.microsoft.com/office/drawing/2014/main" id="{6EFB870E-6FE3-4E8B-B134-0FD6243F4B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890" y="299407"/>
            <a:ext cx="1051964" cy="1051964"/>
          </a:xfrm>
          <a:prstGeom prst="rect">
            <a:avLst/>
          </a:prstGeom>
        </p:spPr>
      </p:pic>
    </p:spTree>
    <p:extLst>
      <p:ext uri="{BB962C8B-B14F-4D97-AF65-F5344CB8AC3E}">
        <p14:creationId xmlns:p14="http://schemas.microsoft.com/office/powerpoint/2010/main" val="2738662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4" name="Rectangle 4"/>
          <p:cNvSpPr/>
          <p:nvPr/>
        </p:nvSpPr>
        <p:spPr>
          <a:xfrm>
            <a:off x="259280" y="986700"/>
            <a:ext cx="8625439" cy="3170099"/>
          </a:xfrm>
          <a:prstGeom prst="rect">
            <a:avLst/>
          </a:prstGeom>
          <a:noFill/>
          <a:ln>
            <a:noFill/>
            <a:prstDash val="solid"/>
          </a:ln>
        </p:spPr>
        <p:txBody>
          <a:bodyPr vert="horz" wrap="square" lIns="91440" tIns="45720" rIns="91440" bIns="45720" anchor="t" anchorCtr="0" compatLnSpc="1">
            <a:spAutoFit/>
          </a:bodyPr>
          <a:lstStyle/>
          <a:p>
            <a:pPr marL="0" marR="0" lvl="0" indent="0" algn="just" defTabSz="740572" rtl="0" fontAlgn="auto" hangingPunct="0">
              <a:lnSpc>
                <a:spcPct val="100000"/>
              </a:lnSpc>
              <a:spcBef>
                <a:spcPts val="965"/>
              </a:spcBef>
              <a:spcAft>
                <a:spcPts val="805"/>
              </a:spcAft>
              <a:buNone/>
              <a:tabLst/>
              <a:defRPr sz="1800" b="0" i="0" u="none" strike="noStrike" kern="0" cap="none" spc="0" baseline="0">
                <a:solidFill>
                  <a:srgbClr val="000000"/>
                </a:solidFill>
                <a:uFillTx/>
              </a:defRPr>
            </a:pPr>
            <a:r>
              <a:rPr lang="en-US" sz="4000" b="1" i="0" dirty="0" err="1">
                <a:solidFill>
                  <a:schemeClr val="bg1"/>
                </a:solidFill>
                <a:effectLst/>
                <a:latin typeface="Arial" panose="020B0604020202020204" pitchFamily="34" charset="0"/>
              </a:rPr>
              <a:t>Chúa</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phán</a:t>
            </a:r>
            <a:r>
              <a:rPr lang="en-US" sz="4000" b="1" i="0" dirty="0">
                <a:solidFill>
                  <a:schemeClr val="bg1"/>
                </a:solidFill>
                <a:effectLst/>
                <a:latin typeface="Arial" panose="020B0604020202020204" pitchFamily="34" charset="0"/>
              </a:rPr>
              <a:t>: Ta </a:t>
            </a:r>
            <a:r>
              <a:rPr lang="en-US" sz="4000" b="1" i="0" dirty="0" err="1">
                <a:solidFill>
                  <a:schemeClr val="bg1"/>
                </a:solidFill>
                <a:effectLst/>
                <a:latin typeface="Arial" panose="020B0604020202020204" pitchFamily="34" charset="0"/>
              </a:rPr>
              <a:t>là</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phần</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rỗi</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của</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dân</a:t>
            </a:r>
            <a:r>
              <a:rPr lang="en-US" sz="4000" b="1" i="0" dirty="0">
                <a:solidFill>
                  <a:schemeClr val="bg1"/>
                </a:solidFill>
                <a:effectLst/>
                <a:latin typeface="Arial" panose="020B0604020202020204" pitchFamily="34" charset="0"/>
              </a:rPr>
              <a:t> Ta. </a:t>
            </a:r>
            <a:r>
              <a:rPr lang="en-US" sz="4000" b="1" i="0" dirty="0" err="1">
                <a:solidFill>
                  <a:schemeClr val="bg1"/>
                </a:solidFill>
                <a:effectLst/>
                <a:latin typeface="Arial" panose="020B0604020202020204" pitchFamily="34" charset="0"/>
              </a:rPr>
              <a:t>Họ</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đã</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kêu</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cầu</a:t>
            </a:r>
            <a:r>
              <a:rPr lang="en-US" sz="4000" b="1" i="0" dirty="0">
                <a:solidFill>
                  <a:schemeClr val="bg1"/>
                </a:solidFill>
                <a:effectLst/>
                <a:latin typeface="Arial" panose="020B0604020202020204" pitchFamily="34" charset="0"/>
              </a:rPr>
              <a:t> Ta </a:t>
            </a:r>
            <a:r>
              <a:rPr lang="en-US" sz="4000" b="1" i="0" dirty="0" err="1">
                <a:solidFill>
                  <a:schemeClr val="bg1"/>
                </a:solidFill>
                <a:effectLst/>
                <a:latin typeface="Arial" panose="020B0604020202020204" pitchFamily="34" charset="0"/>
              </a:rPr>
              <a:t>trong</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mọi</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nỗi</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gian</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truân</a:t>
            </a:r>
            <a:r>
              <a:rPr lang="en-US" sz="4000" b="1" i="0" dirty="0">
                <a:solidFill>
                  <a:schemeClr val="bg1"/>
                </a:solidFill>
                <a:effectLst/>
                <a:latin typeface="Arial" panose="020B0604020202020204" pitchFamily="34" charset="0"/>
              </a:rPr>
              <a:t>. Ta </a:t>
            </a:r>
            <a:r>
              <a:rPr lang="en-US" sz="4000" b="1" i="0" dirty="0" err="1">
                <a:solidFill>
                  <a:schemeClr val="bg1"/>
                </a:solidFill>
                <a:effectLst/>
                <a:latin typeface="Arial" panose="020B0604020202020204" pitchFamily="34" charset="0"/>
              </a:rPr>
              <a:t>đã</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nhậm</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lời</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họ</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và</a:t>
            </a:r>
            <a:r>
              <a:rPr lang="en-US" sz="4000" b="1" i="0" dirty="0">
                <a:solidFill>
                  <a:schemeClr val="bg1"/>
                </a:solidFill>
                <a:effectLst/>
                <a:latin typeface="Arial" panose="020B0604020202020204" pitchFamily="34" charset="0"/>
              </a:rPr>
              <a:t> Ta </a:t>
            </a:r>
            <a:r>
              <a:rPr lang="en-US" sz="4000" b="1" i="0" dirty="0" err="1">
                <a:solidFill>
                  <a:schemeClr val="bg1"/>
                </a:solidFill>
                <a:effectLst/>
                <a:latin typeface="Arial" panose="020B0604020202020204" pitchFamily="34" charset="0"/>
              </a:rPr>
              <a:t>sẽ</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là</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Chúa</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của</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họ</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đến</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muôn</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đời</a:t>
            </a:r>
            <a:r>
              <a:rPr lang="en-US" sz="4000" b="1" i="0" dirty="0">
                <a:solidFill>
                  <a:schemeClr val="bg1"/>
                </a:solidFill>
                <a:effectLst/>
                <a:latin typeface="Arial" panose="020B0604020202020204" pitchFamily="34" charset="0"/>
              </a:rPr>
              <a:t>.</a:t>
            </a:r>
            <a:endParaRPr lang="en-US" sz="4000" b="1" i="0" u="none" strike="noStrike" kern="1200" cap="none" spc="0" baseline="0" dirty="0">
              <a:solidFill>
                <a:schemeClr val="bg1"/>
              </a:solidFill>
              <a:uFillTx/>
              <a:cs typeface="Arial" panose="020B0604020202020204" pitchFamily="34" charset="0"/>
            </a:endParaRPr>
          </a:p>
        </p:txBody>
      </p:sp>
      <p:sp>
        <p:nvSpPr>
          <p:cNvPr id="5" name="TextBox 4">
            <a:extLst>
              <a:ext uri="{FF2B5EF4-FFF2-40B4-BE49-F238E27FC236}">
                <a16:creationId xmlns:a16="http://schemas.microsoft.com/office/drawing/2014/main" id="{BDA7B9AF-A5E5-4DE2-917C-5A3A29380515}"/>
              </a:ext>
            </a:extLst>
          </p:cNvPr>
          <p:cNvSpPr txBox="1"/>
          <p:nvPr/>
        </p:nvSpPr>
        <p:spPr>
          <a:xfrm>
            <a:off x="2691276" y="-17689"/>
            <a:ext cx="4343400" cy="830997"/>
          </a:xfrm>
          <a:prstGeom prst="rect">
            <a:avLst/>
          </a:prstGeom>
          <a:noFill/>
        </p:spPr>
        <p:txBody>
          <a:bodyPr wrap="square" rtlCol="0">
            <a:spAutoFit/>
          </a:bodyPr>
          <a:lstStyle/>
          <a:p>
            <a:r>
              <a:rPr lang="en-US" sz="4800" b="1" dirty="0">
                <a:solidFill>
                  <a:srgbClr val="FFFF00"/>
                </a:solidFill>
                <a:effectLst/>
                <a:latin typeface="Arial" panose="020B0604020202020204" pitchFamily="34" charset="0"/>
                <a:cs typeface="Arial" panose="020B0604020202020204" pitchFamily="34" charset="0"/>
              </a:rPr>
              <a:t>Ca </a:t>
            </a:r>
            <a:r>
              <a:rPr lang="en-US" sz="4800" b="1" dirty="0" err="1">
                <a:solidFill>
                  <a:srgbClr val="FFFF00"/>
                </a:solidFill>
                <a:effectLst/>
                <a:latin typeface="Arial" panose="020B0604020202020204" pitchFamily="34" charset="0"/>
                <a:cs typeface="Arial" panose="020B0604020202020204" pitchFamily="34" charset="0"/>
              </a:rPr>
              <a:t>Nhập</a:t>
            </a:r>
            <a:r>
              <a:rPr lang="en-US" sz="4800" b="1" dirty="0">
                <a:solidFill>
                  <a:srgbClr val="FFFF00"/>
                </a:solidFill>
                <a:effectLst/>
                <a:latin typeface="Arial" panose="020B0604020202020204" pitchFamily="34" charset="0"/>
                <a:cs typeface="Arial" panose="020B0604020202020204" pitchFamily="34" charset="0"/>
              </a:rPr>
              <a:t> </a:t>
            </a:r>
            <a:r>
              <a:rPr lang="en-US" sz="4800" b="1" dirty="0" err="1">
                <a:solidFill>
                  <a:srgbClr val="FFFF00"/>
                </a:solidFill>
                <a:effectLst/>
                <a:latin typeface="Arial" panose="020B0604020202020204" pitchFamily="34" charset="0"/>
                <a:cs typeface="Arial" panose="020B0604020202020204" pitchFamily="34" charset="0"/>
              </a:rPr>
              <a:t>Lễ</a:t>
            </a:r>
            <a:endParaRPr lang="en-US" sz="4800" dirty="0"/>
          </a:p>
        </p:txBody>
      </p:sp>
    </p:spTree>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Rectangle 3"/>
          <p:cNvSpPr/>
          <p:nvPr/>
        </p:nvSpPr>
        <p:spPr>
          <a:xfrm>
            <a:off x="251519" y="859764"/>
            <a:ext cx="8640961" cy="1446550"/>
          </a:xfrm>
          <a:prstGeom prst="rect">
            <a:avLst/>
          </a:prstGeom>
          <a:noFill/>
          <a:ln>
            <a:noFill/>
            <a:prstDash val="solid"/>
          </a:ln>
        </p:spPr>
        <p:txBody>
          <a:bodyPr vert="horz" wrap="square" lIns="91440" tIns="45720" rIns="91440" bIns="45720" anchor="t" anchorCtr="0" compatLnSpc="1">
            <a:spAutoFit/>
          </a:bodyPr>
          <a:lstStyle/>
          <a:p>
            <a:pPr algn="just"/>
            <a:r>
              <a:rPr lang="vi-VN" sz="4400" b="1" i="1" dirty="0">
                <a:solidFill>
                  <a:schemeClr val="bg1"/>
                </a:solidFill>
                <a:effectLst/>
                <a:latin typeface="Arial" panose="020B0604020202020204" pitchFamily="34" charset="0"/>
              </a:rPr>
              <a:t>“Vạn vật dưới bầu trời đều trải qua thời gian của chúng”.</a:t>
            </a:r>
            <a:endParaRPr lang="en-US" sz="4400" b="1" i="0" dirty="0">
              <a:solidFill>
                <a:schemeClr val="bg1"/>
              </a:solidFill>
              <a:effectLst/>
              <a:latin typeface="Helvetica Neue"/>
            </a:endParaRPr>
          </a:p>
        </p:txBody>
      </p:sp>
      <p:sp>
        <p:nvSpPr>
          <p:cNvPr id="3" name="TextBox 2">
            <a:extLst>
              <a:ext uri="{FF2B5EF4-FFF2-40B4-BE49-F238E27FC236}">
                <a16:creationId xmlns:a16="http://schemas.microsoft.com/office/drawing/2014/main" id="{BA8C877E-1F27-4C65-8D10-EF8FA5CC291D}"/>
              </a:ext>
            </a:extLst>
          </p:cNvPr>
          <p:cNvSpPr txBox="1"/>
          <p:nvPr/>
        </p:nvSpPr>
        <p:spPr>
          <a:xfrm>
            <a:off x="186453" y="224706"/>
            <a:ext cx="8771092" cy="707886"/>
          </a:xfrm>
          <a:prstGeom prst="rect">
            <a:avLst/>
          </a:prstGeom>
          <a:noFill/>
        </p:spPr>
        <p:txBody>
          <a:bodyPr wrap="square">
            <a:spAutoFit/>
          </a:bodyPr>
          <a:lstStyle/>
          <a:p>
            <a:pPr algn="ctr"/>
            <a:r>
              <a:rPr lang="en-US" sz="4000" b="1" dirty="0" err="1">
                <a:solidFill>
                  <a:srgbClr val="FFFF00"/>
                </a:solidFill>
                <a:latin typeface="Arial" panose="020B0604020202020204" pitchFamily="34" charset="0"/>
              </a:rPr>
              <a:t>Bài</a:t>
            </a:r>
            <a:r>
              <a:rPr lang="en-US" sz="4000" b="1" dirty="0">
                <a:solidFill>
                  <a:srgbClr val="FFFF00"/>
                </a:solidFill>
                <a:latin typeface="Arial" panose="020B0604020202020204" pitchFamily="34" charset="0"/>
              </a:rPr>
              <a:t> </a:t>
            </a:r>
            <a:r>
              <a:rPr lang="en-US" sz="4000" b="1" dirty="0" err="1">
                <a:solidFill>
                  <a:srgbClr val="FFFF00"/>
                </a:solidFill>
                <a:latin typeface="Arial" panose="020B0604020202020204" pitchFamily="34" charset="0"/>
              </a:rPr>
              <a:t>Đọc</a:t>
            </a:r>
            <a:r>
              <a:rPr lang="en-US" sz="4000" b="1" dirty="0">
                <a:solidFill>
                  <a:srgbClr val="FFFF00"/>
                </a:solidFill>
                <a:latin typeface="Arial" panose="020B0604020202020204" pitchFamily="34" charset="0"/>
              </a:rPr>
              <a:t> 1: </a:t>
            </a:r>
            <a:r>
              <a:rPr lang="en-US" sz="4000" b="0" i="0" dirty="0">
                <a:solidFill>
                  <a:srgbClr val="3A3A3A"/>
                </a:solidFill>
                <a:effectLst/>
                <a:latin typeface="Roboto" panose="02000000000000000000" pitchFamily="2" charset="0"/>
              </a:rPr>
              <a:t> </a:t>
            </a:r>
            <a:r>
              <a:rPr lang="en-US" sz="4000" i="0" dirty="0">
                <a:solidFill>
                  <a:schemeClr val="bg1"/>
                </a:solidFill>
                <a:effectLst/>
                <a:latin typeface="Arial" panose="020B0604020202020204" pitchFamily="34" charset="0"/>
              </a:rPr>
              <a:t> </a:t>
            </a:r>
            <a:r>
              <a:rPr lang="en-US" sz="4000" b="0" i="0" dirty="0">
                <a:solidFill>
                  <a:schemeClr val="bg1"/>
                </a:solidFill>
                <a:effectLst/>
                <a:latin typeface="Helvetica Neue"/>
              </a:rPr>
              <a:t> </a:t>
            </a:r>
            <a:r>
              <a:rPr lang="en-US" sz="4000" b="0" i="0" dirty="0" err="1">
                <a:solidFill>
                  <a:schemeClr val="bg1"/>
                </a:solidFill>
                <a:effectLst/>
                <a:latin typeface="Arial" panose="020B0604020202020204" pitchFamily="34" charset="0"/>
              </a:rPr>
              <a:t>Gv</a:t>
            </a:r>
            <a:r>
              <a:rPr lang="en-US" sz="4000" b="0" i="0" dirty="0">
                <a:solidFill>
                  <a:schemeClr val="bg1"/>
                </a:solidFill>
                <a:effectLst/>
                <a:latin typeface="Arial" panose="020B0604020202020204" pitchFamily="34" charset="0"/>
              </a:rPr>
              <a:t> 3, 1-11</a:t>
            </a:r>
            <a:endParaRPr lang="en-US" sz="4000" dirty="0">
              <a:solidFill>
                <a:schemeClr val="bg1"/>
              </a:solidFill>
            </a:endParaRPr>
          </a:p>
        </p:txBody>
      </p:sp>
      <p:sp>
        <p:nvSpPr>
          <p:cNvPr id="5" name="TextBox 4">
            <a:extLst>
              <a:ext uri="{FF2B5EF4-FFF2-40B4-BE49-F238E27FC236}">
                <a16:creationId xmlns:a16="http://schemas.microsoft.com/office/drawing/2014/main" id="{A9DD3A0B-07D5-4E35-A977-30E947C9B260}"/>
              </a:ext>
            </a:extLst>
          </p:cNvPr>
          <p:cNvSpPr txBox="1"/>
          <p:nvPr/>
        </p:nvSpPr>
        <p:spPr>
          <a:xfrm>
            <a:off x="130129" y="2306314"/>
            <a:ext cx="8892482" cy="707886"/>
          </a:xfrm>
          <a:prstGeom prst="rect">
            <a:avLst/>
          </a:prstGeom>
          <a:noFill/>
        </p:spPr>
        <p:txBody>
          <a:bodyPr wrap="square">
            <a:spAutoFit/>
          </a:bodyPr>
          <a:lstStyle/>
          <a:p>
            <a:r>
              <a:rPr lang="en-US" sz="4000" b="0" i="0" dirty="0" err="1">
                <a:solidFill>
                  <a:schemeClr val="bg1"/>
                </a:solidFill>
                <a:effectLst/>
                <a:latin typeface="Arial" panose="020B0604020202020204" pitchFamily="34" charset="0"/>
              </a:rPr>
              <a:t>Trích</a:t>
            </a:r>
            <a:r>
              <a:rPr lang="en-US" sz="4000" b="0" i="0" dirty="0">
                <a:solidFill>
                  <a:schemeClr val="bg1"/>
                </a:solidFill>
                <a:effectLst/>
                <a:latin typeface="Arial" panose="020B0604020202020204" pitchFamily="34" charset="0"/>
              </a:rPr>
              <a:t> </a:t>
            </a:r>
            <a:r>
              <a:rPr lang="en-US" sz="4000" b="0" i="0" dirty="0" err="1">
                <a:solidFill>
                  <a:schemeClr val="bg1"/>
                </a:solidFill>
                <a:effectLst/>
                <a:latin typeface="Arial" panose="020B0604020202020204" pitchFamily="34" charset="0"/>
              </a:rPr>
              <a:t>sách</a:t>
            </a:r>
            <a:r>
              <a:rPr lang="en-US" sz="4000" b="0" i="0" dirty="0">
                <a:solidFill>
                  <a:schemeClr val="bg1"/>
                </a:solidFill>
                <a:effectLst/>
                <a:latin typeface="Arial" panose="020B0604020202020204" pitchFamily="34" charset="0"/>
              </a:rPr>
              <a:t> </a:t>
            </a:r>
            <a:r>
              <a:rPr lang="en-US" sz="4000" b="0" i="0" dirty="0" err="1">
                <a:solidFill>
                  <a:schemeClr val="bg1"/>
                </a:solidFill>
                <a:effectLst/>
                <a:latin typeface="Arial" panose="020B0604020202020204" pitchFamily="34" charset="0"/>
              </a:rPr>
              <a:t>Giảng</a:t>
            </a:r>
            <a:r>
              <a:rPr lang="en-US" sz="4000" b="0" i="0" dirty="0">
                <a:solidFill>
                  <a:schemeClr val="bg1"/>
                </a:solidFill>
                <a:effectLst/>
                <a:latin typeface="Arial" panose="020B0604020202020204" pitchFamily="34" charset="0"/>
              </a:rPr>
              <a:t> </a:t>
            </a:r>
            <a:r>
              <a:rPr lang="en-US" sz="4000" b="0" i="0" dirty="0" err="1">
                <a:solidFill>
                  <a:schemeClr val="bg1"/>
                </a:solidFill>
                <a:effectLst/>
                <a:latin typeface="Arial" panose="020B0604020202020204" pitchFamily="34" charset="0"/>
              </a:rPr>
              <a:t>Viên</a:t>
            </a:r>
            <a:r>
              <a:rPr lang="en-US" sz="4000" b="0" i="0" dirty="0">
                <a:solidFill>
                  <a:schemeClr val="bg1"/>
                </a:solidFill>
                <a:effectLst/>
                <a:latin typeface="Arial" panose="020B0604020202020204" pitchFamily="34" charset="0"/>
              </a:rPr>
              <a:t>.</a:t>
            </a:r>
            <a:endParaRPr lang="en-US" sz="4000" dirty="0">
              <a:solidFill>
                <a:schemeClr val="bg1"/>
              </a:solidFill>
            </a:endParaRPr>
          </a:p>
        </p:txBody>
      </p:sp>
      <p:pic>
        <p:nvPicPr>
          <p:cNvPr id="6" name="Picture 5">
            <a:extLst>
              <a:ext uri="{FF2B5EF4-FFF2-40B4-BE49-F238E27FC236}">
                <a16:creationId xmlns:a16="http://schemas.microsoft.com/office/drawing/2014/main" id="{4588591D-F391-4231-BA51-FAA3CD35F6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73984" y="2941372"/>
            <a:ext cx="4248628" cy="2291247"/>
          </a:xfrm>
          <a:prstGeom prst="rect">
            <a:avLst/>
          </a:prstGeom>
        </p:spPr>
      </p:pic>
    </p:spTree>
  </p:cSld>
  <p:clrMapOvr>
    <a:masterClrMapping/>
  </p:clrMapOvr>
  <p:transition spd="med">
    <p:pull dir="r"/>
  </p:transition>
</p:sld>
</file>

<file path=ppt/slides/slide4.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3" name="Rectangle 3"/>
          <p:cNvSpPr/>
          <p:nvPr/>
        </p:nvSpPr>
        <p:spPr>
          <a:xfrm>
            <a:off x="620799" y="1715547"/>
            <a:ext cx="8063344" cy="1446550"/>
          </a:xfrm>
          <a:prstGeom prst="rect">
            <a:avLst/>
          </a:prstGeom>
          <a:noFill/>
          <a:ln>
            <a:noFill/>
            <a:prstDash val="solid"/>
          </a:ln>
        </p:spPr>
        <p:txBody>
          <a:bodyPr vert="horz" wrap="square" lIns="91440" tIns="45720" rIns="91440" bIns="45720" anchor="t" anchorCtr="0" compatLnSpc="1">
            <a:spAutoFit/>
          </a:bodyPr>
          <a:lstStyle/>
          <a:p>
            <a:pPr marL="0" marR="0" lvl="0" indent="0" algn="just"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400" b="1" i="0" dirty="0" err="1">
                <a:solidFill>
                  <a:schemeClr val="bg1"/>
                </a:solidFill>
                <a:effectLst/>
                <a:latin typeface="Arial" panose="020B0604020202020204" pitchFamily="34" charset="0"/>
              </a:rPr>
              <a:t>Đáp</a:t>
            </a:r>
            <a:r>
              <a:rPr lang="en-US" sz="4400" i="0" dirty="0">
                <a:solidFill>
                  <a:schemeClr val="bg1"/>
                </a:solidFill>
                <a:effectLst/>
                <a:latin typeface="Arial" panose="020B0604020202020204" pitchFamily="34" charset="0"/>
              </a:rPr>
              <a:t>: </a:t>
            </a:r>
            <a:r>
              <a:rPr lang="it-IT" sz="4400" b="1" i="0" dirty="0">
                <a:solidFill>
                  <a:schemeClr val="bg1"/>
                </a:solidFill>
                <a:effectLst/>
                <a:latin typeface="Arial" panose="020B0604020202020204" pitchFamily="34" charset="0"/>
              </a:rPr>
              <a:t>Ôi Ðá Tảng của con, chúc tụng Chúa! (c. 1a)</a:t>
            </a:r>
            <a:endParaRPr lang="en-US" sz="4400" b="1" i="0" u="none" strike="noStrike" kern="1200" cap="none" spc="0" baseline="0" dirty="0">
              <a:ln w="12700">
                <a:solidFill>
                  <a:schemeClr val="accent4">
                    <a:lumMod val="50000"/>
                  </a:schemeClr>
                </a:solidFill>
              </a:ln>
              <a:solidFill>
                <a:schemeClr val="bg1"/>
              </a:solidFill>
              <a:uFillTx/>
              <a:latin typeface="Arial" panose="020B0604020202020204" pitchFamily="34" charset="0"/>
              <a:cs typeface="Arial" panose="020B0604020202020204" pitchFamily="34" charset="0"/>
            </a:endParaRPr>
          </a:p>
        </p:txBody>
      </p:sp>
      <p:sp>
        <p:nvSpPr>
          <p:cNvPr id="4" name="TextBox 4"/>
          <p:cNvSpPr txBox="1"/>
          <p:nvPr/>
        </p:nvSpPr>
        <p:spPr>
          <a:xfrm>
            <a:off x="2643994" y="145883"/>
            <a:ext cx="4248476" cy="923333"/>
          </a:xfrm>
          <a:prstGeom prst="rect">
            <a:avLst/>
          </a:prstGeom>
          <a:noFill/>
          <a:ln>
            <a:noFill/>
          </a:ln>
        </p:spPr>
        <p:txBody>
          <a:bodyPr vert="horz" wrap="square" lIns="91440" tIns="45720" rIns="91440" bIns="45720" anchor="t" anchorCtr="1" compatLnSpc="1">
            <a:spAutoFit/>
          </a:bodyPr>
          <a:lstStyle/>
          <a:p>
            <a:pPr marL="0" marR="0" lvl="0" indent="0" algn="ctr"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5400" b="1" i="0" u="none" strike="noStrike" kern="1200" cap="none" spc="0" baseline="0" dirty="0" err="1">
                <a:solidFill>
                  <a:srgbClr val="FFFF00"/>
                </a:solidFill>
                <a:uFillTx/>
                <a:latin typeface="Calibri"/>
              </a:rPr>
              <a:t>Đáp</a:t>
            </a:r>
            <a:r>
              <a:rPr lang="en-US" sz="5400" b="1" i="0" u="none" strike="noStrike" kern="1200" cap="none" spc="0" baseline="0" dirty="0">
                <a:solidFill>
                  <a:srgbClr val="FFFF00"/>
                </a:solidFill>
                <a:uFillTx/>
                <a:latin typeface="Calibri"/>
              </a:rPr>
              <a:t> Ca</a:t>
            </a:r>
          </a:p>
        </p:txBody>
      </p:sp>
      <p:sp>
        <p:nvSpPr>
          <p:cNvPr id="6" name="TextBox 5">
            <a:extLst>
              <a:ext uri="{FF2B5EF4-FFF2-40B4-BE49-F238E27FC236}">
                <a16:creationId xmlns:a16="http://schemas.microsoft.com/office/drawing/2014/main" id="{0C1872A9-38BF-4BF8-9466-072F5E08A766}"/>
              </a:ext>
            </a:extLst>
          </p:cNvPr>
          <p:cNvSpPr txBox="1"/>
          <p:nvPr/>
        </p:nvSpPr>
        <p:spPr>
          <a:xfrm>
            <a:off x="1009482" y="1069216"/>
            <a:ext cx="7125036" cy="646331"/>
          </a:xfrm>
          <a:prstGeom prst="rect">
            <a:avLst/>
          </a:prstGeom>
          <a:noFill/>
        </p:spPr>
        <p:txBody>
          <a:bodyPr wrap="square">
            <a:spAutoFit/>
          </a:bodyPr>
          <a:lstStyle/>
          <a:p>
            <a:pPr algn="ctr"/>
            <a:r>
              <a:rPr lang="en-US" sz="3600" b="0" i="0" dirty="0">
                <a:solidFill>
                  <a:schemeClr val="bg1"/>
                </a:solidFill>
                <a:effectLst/>
                <a:latin typeface="Arial" panose="020B0604020202020204" pitchFamily="34" charset="0"/>
              </a:rPr>
              <a:t>Tv 143, 1a </a:t>
            </a:r>
            <a:r>
              <a:rPr lang="en-US" sz="3600" b="0" i="0" dirty="0" err="1">
                <a:solidFill>
                  <a:schemeClr val="bg1"/>
                </a:solidFill>
                <a:effectLst/>
                <a:latin typeface="Arial" panose="020B0604020202020204" pitchFamily="34" charset="0"/>
              </a:rPr>
              <a:t>và</a:t>
            </a:r>
            <a:r>
              <a:rPr lang="en-US" sz="3600" b="0" i="0" dirty="0">
                <a:solidFill>
                  <a:schemeClr val="bg1"/>
                </a:solidFill>
                <a:effectLst/>
                <a:latin typeface="Arial" panose="020B0604020202020204" pitchFamily="34" charset="0"/>
              </a:rPr>
              <a:t> 2abc. 3-4</a:t>
            </a:r>
            <a:endParaRPr lang="en-US" sz="3600"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1CF996-EC85-4D87-A846-94F8105638D6}"/>
              </a:ext>
            </a:extLst>
          </p:cNvPr>
          <p:cNvSpPr txBox="1"/>
          <p:nvPr/>
        </p:nvSpPr>
        <p:spPr>
          <a:xfrm>
            <a:off x="1407339" y="0"/>
            <a:ext cx="6781800" cy="769441"/>
          </a:xfrm>
          <a:prstGeom prst="rect">
            <a:avLst/>
          </a:prstGeom>
          <a:noFill/>
        </p:spPr>
        <p:txBody>
          <a:bodyPr wrap="square" rtlCol="0">
            <a:spAutoFit/>
          </a:bodyPr>
          <a:lstStyle/>
          <a:p>
            <a:pPr algn="ctr"/>
            <a:r>
              <a:rPr lang="en-US" sz="4400" b="1" i="0" dirty="0">
                <a:solidFill>
                  <a:srgbClr val="FFFF00"/>
                </a:solidFill>
                <a:effectLst/>
                <a:latin typeface="Arial" panose="020B0604020202020204" pitchFamily="34" charset="0"/>
              </a:rPr>
              <a:t>Alleluia:</a:t>
            </a:r>
            <a:r>
              <a:rPr lang="en-US" sz="4400" b="1" i="0" dirty="0">
                <a:solidFill>
                  <a:schemeClr val="bg1"/>
                </a:solidFill>
                <a:effectLst/>
                <a:latin typeface="Arial" panose="020B0604020202020204" pitchFamily="34" charset="0"/>
              </a:rPr>
              <a:t> </a:t>
            </a:r>
            <a:r>
              <a:rPr lang="en-US" sz="4400" b="0" i="0" dirty="0">
                <a:solidFill>
                  <a:schemeClr val="bg1"/>
                </a:solidFill>
                <a:effectLst/>
                <a:latin typeface="Arial" panose="020B0604020202020204" pitchFamily="34" charset="0"/>
              </a:rPr>
              <a:t>Tv 94, 8ab</a:t>
            </a:r>
            <a:endParaRPr lang="en-US" sz="4400" dirty="0">
              <a:solidFill>
                <a:schemeClr val="bg1"/>
              </a:solidFill>
            </a:endParaRPr>
          </a:p>
        </p:txBody>
      </p:sp>
      <p:sp>
        <p:nvSpPr>
          <p:cNvPr id="3" name="Title 1">
            <a:extLst>
              <a:ext uri="{FF2B5EF4-FFF2-40B4-BE49-F238E27FC236}">
                <a16:creationId xmlns:a16="http://schemas.microsoft.com/office/drawing/2014/main" id="{682868AD-E8B9-462B-B621-E55F03EA34A5}"/>
              </a:ext>
            </a:extLst>
          </p:cNvPr>
          <p:cNvSpPr txBox="1">
            <a:spLocks/>
          </p:cNvSpPr>
          <p:nvPr/>
        </p:nvSpPr>
        <p:spPr>
          <a:xfrm>
            <a:off x="304800" y="1165109"/>
            <a:ext cx="8534400" cy="2945838"/>
          </a:xfrm>
          <a:prstGeom prst="rect">
            <a:avLst/>
          </a:prstGeom>
        </p:spPr>
        <p:txBody>
          <a:bodyPr>
            <a:noAutofit/>
          </a:bodyPr>
          <a:lst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a:lstStyle>
          <a:p>
            <a:pPr algn="just"/>
            <a:r>
              <a:rPr lang="vi-VN" sz="4400" u="sng" dirty="0">
                <a:solidFill>
                  <a:srgbClr val="FFFF00"/>
                </a:solidFill>
                <a:latin typeface="+mn-lt"/>
                <a:cs typeface="Times New Roman" pitchFamily="18" charset="0"/>
              </a:rPr>
              <a:t>Alleluia-alleluia</a:t>
            </a:r>
            <a:r>
              <a:rPr lang="vi-VN" sz="4400" u="sng" dirty="0">
                <a:solidFill>
                  <a:srgbClr val="FFFF00"/>
                </a:solidFill>
                <a:latin typeface="+mn-lt"/>
                <a:cs typeface="Arial" panose="020B0604020202020204" pitchFamily="34" charset="0"/>
              </a:rPr>
              <a:t>:</a:t>
            </a:r>
            <a:r>
              <a:rPr lang="vi-VN" sz="4400" b="0" i="0" dirty="0">
                <a:solidFill>
                  <a:srgbClr val="333333"/>
                </a:solidFill>
                <a:latin typeface="+mn-lt"/>
              </a:rPr>
              <a:t> </a:t>
            </a:r>
            <a:r>
              <a:rPr lang="vi-VN" sz="4400" i="0" dirty="0">
                <a:solidFill>
                  <a:schemeClr val="bg1"/>
                </a:solidFill>
                <a:effectLst/>
                <a:latin typeface="Arial" panose="020B0604020202020204" pitchFamily="34" charset="0"/>
              </a:rPr>
              <a:t>  – Ước chi hôm nay các bạn nghe tiếng Chúa, và đừng cứng lòng. – </a:t>
            </a:r>
            <a:r>
              <a:rPr lang="vi-VN" sz="4400" u="sng" dirty="0">
                <a:solidFill>
                  <a:srgbClr val="FFFF00"/>
                </a:solidFill>
                <a:latin typeface="+mn-lt"/>
                <a:cs typeface="Arial" panose="020B0604020202020204" pitchFamily="34" charset="0"/>
              </a:rPr>
              <a:t>Alleluia.</a:t>
            </a:r>
          </a:p>
        </p:txBody>
      </p:sp>
    </p:spTree>
    <p:extLst>
      <p:ext uri="{BB962C8B-B14F-4D97-AF65-F5344CB8AC3E}">
        <p14:creationId xmlns:p14="http://schemas.microsoft.com/office/powerpoint/2010/main" val="2052262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F11C72B-0262-4CCB-91BA-B9344CE2C0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9144001" cy="5211272"/>
          </a:xfrm>
          <a:prstGeom prst="rect">
            <a:avLst/>
          </a:prstGeom>
        </p:spPr>
      </p:pic>
      <p:sp>
        <p:nvSpPr>
          <p:cNvPr id="11" name="TextBox 10">
            <a:extLst>
              <a:ext uri="{FF2B5EF4-FFF2-40B4-BE49-F238E27FC236}">
                <a16:creationId xmlns:a16="http://schemas.microsoft.com/office/drawing/2014/main" id="{BC7521B7-DC29-4EE0-93C3-1BF0678C83B7}"/>
              </a:ext>
            </a:extLst>
          </p:cNvPr>
          <p:cNvSpPr txBox="1"/>
          <p:nvPr/>
        </p:nvSpPr>
        <p:spPr>
          <a:xfrm>
            <a:off x="1780246" y="2662008"/>
            <a:ext cx="7145269" cy="646331"/>
          </a:xfrm>
          <a:prstGeom prst="rect">
            <a:avLst/>
          </a:prstGeom>
          <a:noFill/>
        </p:spPr>
        <p:txBody>
          <a:bodyPr wrap="square">
            <a:spAutoFit/>
          </a:bodyPr>
          <a:lstStyle/>
          <a:p>
            <a:pPr algn="ctr"/>
            <a:r>
              <a:rPr lang="en-US" sz="3600" b="1" i="0" dirty="0" err="1">
                <a:solidFill>
                  <a:srgbClr val="FFFF00"/>
                </a:solidFill>
                <a:effectLst/>
                <a:latin typeface="Arial" panose="020B0604020202020204" pitchFamily="34" charset="0"/>
              </a:rPr>
              <a:t>Phúc</a:t>
            </a:r>
            <a:r>
              <a:rPr lang="en-US" sz="3600" b="1" i="0" dirty="0">
                <a:solidFill>
                  <a:srgbClr val="FFFF00"/>
                </a:solidFill>
                <a:effectLst/>
                <a:latin typeface="Arial" panose="020B0604020202020204" pitchFamily="34" charset="0"/>
              </a:rPr>
              <a:t> </a:t>
            </a:r>
            <a:r>
              <a:rPr lang="en-US" sz="3600" b="1" i="0" dirty="0" err="1">
                <a:solidFill>
                  <a:srgbClr val="FFFF00"/>
                </a:solidFill>
                <a:effectLst/>
                <a:latin typeface="Arial" panose="020B0604020202020204" pitchFamily="34" charset="0"/>
              </a:rPr>
              <a:t>Âm</a:t>
            </a:r>
            <a:r>
              <a:rPr lang="en-US" sz="3600" b="1" i="0" dirty="0">
                <a:solidFill>
                  <a:srgbClr val="FFFF00"/>
                </a:solidFill>
                <a:effectLst/>
                <a:latin typeface="Arial" panose="020B0604020202020204" pitchFamily="34" charset="0"/>
              </a:rPr>
              <a:t>: Lc 9, 18-22</a:t>
            </a:r>
            <a:endParaRPr lang="en-US" sz="3600" b="1" dirty="0">
              <a:solidFill>
                <a:srgbClr val="FFFF00"/>
              </a:solidFill>
            </a:endParaRPr>
          </a:p>
        </p:txBody>
      </p:sp>
      <p:pic>
        <p:nvPicPr>
          <p:cNvPr id="12" name="Picture 11">
            <a:extLst>
              <a:ext uri="{FF2B5EF4-FFF2-40B4-BE49-F238E27FC236}">
                <a16:creationId xmlns:a16="http://schemas.microsoft.com/office/drawing/2014/main" id="{6EFB870E-6FE3-4E8B-B134-0FD6243F4B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890" y="299407"/>
            <a:ext cx="1051964" cy="1051964"/>
          </a:xfrm>
          <a:prstGeom prst="rect">
            <a:avLst/>
          </a:prstGeom>
        </p:spPr>
      </p:pic>
    </p:spTree>
    <p:extLst>
      <p:ext uri="{BB962C8B-B14F-4D97-AF65-F5344CB8AC3E}">
        <p14:creationId xmlns:p14="http://schemas.microsoft.com/office/powerpoint/2010/main" val="30894998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EDB0CD-6E63-4EA8-BF0E-B95655C41A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879454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611C6C-E32C-4BEE-8FCE-91F48C1049FE}"/>
              </a:ext>
            </a:extLst>
          </p:cNvPr>
          <p:cNvSpPr txBox="1"/>
          <p:nvPr/>
        </p:nvSpPr>
        <p:spPr>
          <a:xfrm>
            <a:off x="3512956" y="2063918"/>
            <a:ext cx="5299272" cy="1015663"/>
          </a:xfrm>
          <a:prstGeom prst="rect">
            <a:avLst/>
          </a:prstGeom>
          <a:noFill/>
        </p:spPr>
        <p:txBody>
          <a:bodyPr wrap="square" rtlCol="0">
            <a:spAutoFit/>
          </a:bodyPr>
          <a:lstStyle/>
          <a:p>
            <a:pPr algn="ctr"/>
            <a:r>
              <a:rPr lang="en-US" sz="6000" b="1" dirty="0">
                <a:solidFill>
                  <a:srgbClr val="FFFF00"/>
                </a:solidFill>
                <a:latin typeface="Arial" panose="020B0604020202020204" pitchFamily="34" charset="0"/>
                <a:cs typeface="Arial" panose="020B0604020202020204" pitchFamily="34" charset="0"/>
              </a:rPr>
              <a:t>DÂNG LỄ</a:t>
            </a:r>
          </a:p>
        </p:txBody>
      </p:sp>
      <p:pic>
        <p:nvPicPr>
          <p:cNvPr id="5" name="Picture 4">
            <a:extLst>
              <a:ext uri="{FF2B5EF4-FFF2-40B4-BE49-F238E27FC236}">
                <a16:creationId xmlns:a16="http://schemas.microsoft.com/office/drawing/2014/main" id="{7EBE78D3-65CE-46F9-A1D9-2C45C098FC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703" y="1186305"/>
            <a:ext cx="3563910" cy="3563910"/>
          </a:xfrm>
          <a:prstGeom prst="rect">
            <a:avLst/>
          </a:prstGeom>
        </p:spPr>
      </p:pic>
    </p:spTree>
    <p:extLst>
      <p:ext uri="{BB962C8B-B14F-4D97-AF65-F5344CB8AC3E}">
        <p14:creationId xmlns:p14="http://schemas.microsoft.com/office/powerpoint/2010/main" val="3744284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23BA6D-69E3-42D6-86FD-7E5208EF7B54}"/>
              </a:ext>
            </a:extLst>
          </p:cNvPr>
          <p:cNvSpPr txBox="1"/>
          <p:nvPr/>
        </p:nvSpPr>
        <p:spPr>
          <a:xfrm>
            <a:off x="2514599" y="94149"/>
            <a:ext cx="4114800" cy="769441"/>
          </a:xfrm>
          <a:prstGeom prst="rect">
            <a:avLst/>
          </a:prstGeom>
          <a:noFill/>
        </p:spPr>
        <p:txBody>
          <a:bodyPr wrap="square" rtlCol="0">
            <a:spAutoFit/>
          </a:bodyPr>
          <a:lstStyle/>
          <a:p>
            <a:pPr algn="ctr"/>
            <a:r>
              <a:rPr lang="en-US" sz="4400" b="1" dirty="0">
                <a:solidFill>
                  <a:srgbClr val="FFFF00"/>
                </a:solidFill>
                <a:effectLst/>
                <a:latin typeface="Arial" panose="020B0604020202020204" pitchFamily="34" charset="0"/>
                <a:cs typeface="Arial" panose="020B0604020202020204" pitchFamily="34" charset="0"/>
              </a:rPr>
              <a:t>CA HIỆP LỄ</a:t>
            </a:r>
            <a:endParaRPr lang="en-US" sz="4400" dirty="0"/>
          </a:p>
        </p:txBody>
      </p:sp>
      <p:sp>
        <p:nvSpPr>
          <p:cNvPr id="4" name="TextBox 3">
            <a:extLst>
              <a:ext uri="{FF2B5EF4-FFF2-40B4-BE49-F238E27FC236}">
                <a16:creationId xmlns:a16="http://schemas.microsoft.com/office/drawing/2014/main" id="{32B606FA-EB6E-4C18-88E0-2959E4C9D701}"/>
              </a:ext>
            </a:extLst>
          </p:cNvPr>
          <p:cNvSpPr txBox="1"/>
          <p:nvPr/>
        </p:nvSpPr>
        <p:spPr>
          <a:xfrm>
            <a:off x="271082" y="1027021"/>
            <a:ext cx="8731305" cy="3477875"/>
          </a:xfrm>
          <a:prstGeom prst="rect">
            <a:avLst/>
          </a:prstGeom>
          <a:noFill/>
        </p:spPr>
        <p:txBody>
          <a:bodyPr wrap="square">
            <a:spAutoFit/>
          </a:bodyPr>
          <a:lstStyle/>
          <a:p>
            <a:pPr algn="just"/>
            <a:r>
              <a:rPr lang="vi-VN" sz="4400" b="1" i="0" dirty="0">
                <a:solidFill>
                  <a:schemeClr val="bg1"/>
                </a:solidFill>
                <a:effectLst/>
                <a:latin typeface="Arial" panose="020B0604020202020204" pitchFamily="34" charset="0"/>
              </a:rPr>
              <a:t>Chúa đã ban bố các huấn lệnh, để chúng tôi được tuân giữ hết sức ân cần. Nguyện cho đường nẻo tôi vững chắc, để tuân giữ thánh chỉ của Chúa.</a:t>
            </a:r>
            <a:endParaRPr lang="vi-VN" sz="4400" b="1" i="0" u="sng" dirty="0">
              <a:solidFill>
                <a:schemeClr val="bg1"/>
              </a:solidFill>
              <a:effectLst/>
            </a:endParaRPr>
          </a:p>
        </p:txBody>
      </p:sp>
    </p:spTree>
    <p:extLst>
      <p:ext uri="{BB962C8B-B14F-4D97-AF65-F5344CB8AC3E}">
        <p14:creationId xmlns:p14="http://schemas.microsoft.com/office/powerpoint/2010/main" val="3521429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F11C72B-0262-4CCB-91BA-B9344CE2C0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9144001" cy="5174819"/>
          </a:xfrm>
          <a:prstGeom prst="rect">
            <a:avLst/>
          </a:prstGeom>
        </p:spPr>
      </p:pic>
      <p:sp>
        <p:nvSpPr>
          <p:cNvPr id="11" name="TextBox 10">
            <a:extLst>
              <a:ext uri="{FF2B5EF4-FFF2-40B4-BE49-F238E27FC236}">
                <a16:creationId xmlns:a16="http://schemas.microsoft.com/office/drawing/2014/main" id="{BC7521B7-DC29-4EE0-93C3-1BF0678C83B7}"/>
              </a:ext>
            </a:extLst>
          </p:cNvPr>
          <p:cNvSpPr txBox="1"/>
          <p:nvPr/>
        </p:nvSpPr>
        <p:spPr>
          <a:xfrm>
            <a:off x="1780246" y="2662008"/>
            <a:ext cx="7145269"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SÁU TUẦN </a:t>
            </a:r>
            <a:r>
              <a:rPr lang="en-US" sz="2800" b="1" dirty="0">
                <a:solidFill>
                  <a:srgbClr val="FFFF00"/>
                </a:solidFill>
                <a:latin typeface="Arial" panose="020B0604020202020204" pitchFamily="34" charset="0"/>
              </a:rPr>
              <a:t>XXV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pic>
        <p:nvPicPr>
          <p:cNvPr id="12" name="Picture 11">
            <a:extLst>
              <a:ext uri="{FF2B5EF4-FFF2-40B4-BE49-F238E27FC236}">
                <a16:creationId xmlns:a16="http://schemas.microsoft.com/office/drawing/2014/main" id="{6EFB870E-6FE3-4E8B-B134-0FD6243F4B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890" y="299407"/>
            <a:ext cx="1051964" cy="1051964"/>
          </a:xfrm>
          <a:prstGeom prst="rect">
            <a:avLst/>
          </a:prstGeom>
        </p:spPr>
      </p:pic>
    </p:spTree>
    <p:extLst>
      <p:ext uri="{BB962C8B-B14F-4D97-AF65-F5344CB8AC3E}">
        <p14:creationId xmlns:p14="http://schemas.microsoft.com/office/powerpoint/2010/main" val="895162003"/>
      </p:ext>
    </p:extLst>
  </p:cSld>
  <p:clrMapOvr>
    <a:masterClrMapping/>
  </p:clrMapOvr>
</p:sld>
</file>

<file path=ppt/theme/theme1.xml><?xml version="1.0" encoding="utf-8"?>
<a:theme xmlns:a="http://schemas.openxmlformats.org/drawingml/2006/main" name="lyt darkblue_new">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1023</TotalTime>
  <Words>184</Words>
  <Application>Microsoft Office PowerPoint</Application>
  <PresentationFormat>On-screen Show (16:9)</PresentationFormat>
  <Paragraphs>16</Paragraphs>
  <Slides>10</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Albany</vt:lpstr>
      <vt:lpstr>Arial</vt:lpstr>
      <vt:lpstr>Calibri</vt:lpstr>
      <vt:lpstr>Helvetica Neue</vt:lpstr>
      <vt:lpstr>Roboto</vt:lpstr>
      <vt:lpstr>StarSymbol</vt:lpstr>
      <vt:lpstr>Thorndale</vt:lpstr>
      <vt:lpstr>Times New Roman</vt:lpstr>
      <vt:lpstr>lyt darkblue_new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Quốc Văn Nguyễn</dc:creator>
  <cp:lastModifiedBy>PC</cp:lastModifiedBy>
  <cp:revision>91</cp:revision>
  <dcterms:created xsi:type="dcterms:W3CDTF">2018-11-13T15:52:26Z</dcterms:created>
  <dcterms:modified xsi:type="dcterms:W3CDTF">2026-08-25T21:53:22Z</dcterms:modified>
</cp:coreProperties>
</file>