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1" r:id="rId7"/>
    <p:sldId id="278" r:id="rId8"/>
    <p:sldId id="282" r:id="rId9"/>
    <p:sldId id="283" r:id="rId10"/>
    <p:sldId id="35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FB16-B6E7-420A-809D-78E224C3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63"/>
            <a:ext cx="9144000" cy="5158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E72B-9977-4F5D-8912-FAB968E3149C}"/>
              </a:ext>
            </a:extLst>
          </p:cNvPr>
          <p:cNvSpPr txBox="1"/>
          <p:nvPr/>
        </p:nvSpPr>
        <p:spPr>
          <a:xfrm>
            <a:off x="1917813" y="3123254"/>
            <a:ext cx="707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90DDB-E364-47F8-90B0-760F01B3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“Chúng tôi trước kia đã trông cậy vào Ðức Kitô, và anh em được ghi dấu Thánh Thần”.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Ep 1, 11-14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15" y="3528339"/>
            <a:ext cx="3160224" cy="170428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Phúc thay dân tộc mà Chúa chọn làm cơ nghiệp riêng mình! (c. 12b).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32, 1-2. 4-5. 12-13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Dt 4, 12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Lời Thiên Chúa là lời hằng sống, linh nghiệm, phân rẽ tư tưởng và ý muốn của tâm hồn. –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FB16-B6E7-420A-809D-78E224C3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63"/>
            <a:ext cx="9144000" cy="5158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E72B-9977-4F5D-8912-FAB968E3149C}"/>
              </a:ext>
            </a:extLst>
          </p:cNvPr>
          <p:cNvSpPr txBox="1"/>
          <p:nvPr/>
        </p:nvSpPr>
        <p:spPr>
          <a:xfrm>
            <a:off x="1917813" y="3058517"/>
            <a:ext cx="7072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12, 1-7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90DDB-E364-47F8-90B0-760F01B3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38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6FB16-B6E7-420A-809D-78E224C31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963"/>
            <a:ext cx="9144000" cy="5158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00E72B-9977-4F5D-8912-FAB968E3149C}"/>
              </a:ext>
            </a:extLst>
          </p:cNvPr>
          <p:cNvSpPr txBox="1"/>
          <p:nvPr/>
        </p:nvSpPr>
        <p:spPr>
          <a:xfrm>
            <a:off x="1917813" y="3123254"/>
            <a:ext cx="707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SÁU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E90DDB-E364-47F8-90B0-760F01B31D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70567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1065</TotalTime>
  <Words>186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96</cp:revision>
  <dcterms:created xsi:type="dcterms:W3CDTF">2018-11-13T15:52:26Z</dcterms:created>
  <dcterms:modified xsi:type="dcterms:W3CDTF">2026-09-13T08:36:09Z</dcterms:modified>
</cp:coreProperties>
</file>