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9" r:id="rId10"/>
    <p:sldId id="9698" r:id="rId11"/>
    <p:sldId id="278" r:id="rId12"/>
    <p:sldId id="293" r:id="rId13"/>
    <p:sldId id="97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6 t3 MC">
            <a:extLst>
              <a:ext uri="{FF2B5EF4-FFF2-40B4-BE49-F238E27FC236}">
                <a16:creationId xmlns:a16="http://schemas.microsoft.com/office/drawing/2014/main" id="{5433938E-2D8B-46F9-98D4-F93637AEB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88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36CE5197-B848-44AE-A535-0D2A42B7ACFE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SÁU TUẦN III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6 t3 MC">
            <a:extLst>
              <a:ext uri="{FF2B5EF4-FFF2-40B4-BE49-F238E27FC236}">
                <a16:creationId xmlns:a16="http://schemas.microsoft.com/office/drawing/2014/main" id="{5433938E-2D8B-46F9-98D4-F93637AEB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88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36CE5197-B848-44AE-A535-0D2A42B7ACFE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SÁU TUẦN III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giữa hàng chúa tể không ai giống như Chúa. Vì Chúa cao cả và làm nên những điều kỳ diệu, duy một mình Chúa là Thiên Chúa.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35450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1825407"/>
            <a:ext cx="822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Hs 14, 2-10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Hô-sê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còn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sản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phẩm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484457"/>
            <a:ext cx="8153400" cy="3181352"/>
          </a:xfrm>
        </p:spPr>
        <p:txBody>
          <a:bodyPr>
            <a:normAutofit fontScale="90000"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80, 6c-8a. 8bc-9. 10-11ab. 14 và 17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là Chúa, là Thiên Chúa của ngươi, hãy nghe Ta răn bảo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3048000" y="5143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nhẫn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6 t3 MC">
            <a:extLst>
              <a:ext uri="{FF2B5EF4-FFF2-40B4-BE49-F238E27FC236}">
                <a16:creationId xmlns:a16="http://schemas.microsoft.com/office/drawing/2014/main" id="{5433938E-2D8B-46F9-98D4-F93637AEB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50"/>
            <a:ext cx="916088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36CE5197-B848-44AE-A535-0D2A42B7ACFE}"/>
              </a:ext>
            </a:extLst>
          </p:cNvPr>
          <p:cNvSpPr txBox="1">
            <a:spLocks/>
          </p:cNvSpPr>
          <p:nvPr/>
        </p:nvSpPr>
        <p:spPr>
          <a:xfrm>
            <a:off x="2743200" y="3105150"/>
            <a:ext cx="571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Mc 12, 28b-34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41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 Chúa hết lòng và yêu tha nhân như chính mình, thì hơn mọi lễ vật hy sinh.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73922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185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Lạy Chúa, giữa hàng chúa tể không ai giống như Chúa. Vì Chúa cao cả và làm nên những điều kỳ diệu, duy một mình Chúa là Thiên Chúa.</vt:lpstr>
      <vt:lpstr>PowerPoint Presentation</vt:lpstr>
      <vt:lpstr> Tv: 80, 6c-8a. 8bc-9. 10-11ab. 14 và 17 Ðáp: Ta là Chúa, là Thiên Chúa của ngươi, hãy nghe Ta răn bảo</vt:lpstr>
      <vt:lpstr>Phúc cho những ai thành tâm thiện chí giữ lấy lời Chúa, và nhẫn nại sinh hoa kết quả.</vt:lpstr>
      <vt:lpstr> </vt:lpstr>
      <vt:lpstr>PowerPoint Presentation</vt:lpstr>
      <vt:lpstr>Mến Chúa hết lòng và yêu tha nhân như chính mình, thì hơn mọi lễ vật hy sinh.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82</cp:revision>
  <dcterms:created xsi:type="dcterms:W3CDTF">2023-01-29T22:00:16Z</dcterms:created>
  <dcterms:modified xsi:type="dcterms:W3CDTF">2025-03-14T11:17:13Z</dcterms:modified>
</cp:coreProperties>
</file>