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25" r:id="rId7"/>
    <p:sldId id="278" r:id="rId8"/>
    <p:sldId id="282" r:id="rId9"/>
    <p:sldId id="283" r:id="rId10"/>
    <p:sldId id="306" r:id="rId11"/>
    <p:sldId id="326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27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897D0D-D27E-4EFD-8E74-DC5D3F63A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6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746B2A-98E3-4F76-BE19-74B17BC11950}"/>
              </a:ext>
            </a:extLst>
          </p:cNvPr>
          <p:cNvSpPr txBox="1"/>
          <p:nvPr/>
        </p:nvSpPr>
        <p:spPr>
          <a:xfrm>
            <a:off x="1488935" y="3465677"/>
            <a:ext cx="6651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68EA4-2C19-4B28-A495-4480CB0ED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897D0D-D27E-4EFD-8E74-DC5D3F63A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6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746B2A-98E3-4F76-BE19-74B17BC11950}"/>
              </a:ext>
            </a:extLst>
          </p:cNvPr>
          <p:cNvSpPr txBox="1"/>
          <p:nvPr/>
        </p:nvSpPr>
        <p:spPr>
          <a:xfrm>
            <a:off x="1488935" y="3465677"/>
            <a:ext cx="6651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68EA4-2C19-4B28-A495-4480CB0ED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6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67125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giữa hàng chúa tể không ai giống như Chúa. Vì Chúa cao cả và làm nên những điều kỳ diệu, duy một mình Chúa là Thiên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còn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sản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phẩm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do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Hs 14, 2-10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9" y="2516328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Hôsê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650" y="3245229"/>
            <a:ext cx="3685589" cy="198760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61855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Ðáp: Ta là Chúa, là Thiên Chúa của ngươi, hãy nghe Ta răn bảo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420785" y="1069216"/>
            <a:ext cx="83613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80, 6c-8a. 8bc-9. 10-11ab. 14 và 17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798245" y="468303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93812" y="1577610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thiện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lấy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nhẫn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nại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897D0D-D27E-4EFD-8E74-DC5D3F63A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6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746B2A-98E3-4F76-BE19-74B17BC11950}"/>
              </a:ext>
            </a:extLst>
          </p:cNvPr>
          <p:cNvSpPr txBox="1"/>
          <p:nvPr/>
        </p:nvSpPr>
        <p:spPr>
          <a:xfrm>
            <a:off x="1488935" y="3465677"/>
            <a:ext cx="6651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Mc 12, 28b-34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68EA4-2C19-4B28-A495-4480CB0ED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36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943478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Mến Chúa hết lòng và yêu tha nhân như chính mình, thì hơn mọi lễ vật hy sinh.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184</Words>
  <Application>Microsoft Office PowerPoint</Application>
  <PresentationFormat>On-screen Show (16:9)</PresentationFormat>
  <Paragraphs>18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78</cp:revision>
  <dcterms:created xsi:type="dcterms:W3CDTF">2018-11-13T15:52:26Z</dcterms:created>
  <dcterms:modified xsi:type="dcterms:W3CDTF">2026-02-28T22:45:44Z</dcterms:modified>
</cp:coreProperties>
</file>