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</p:sldMasterIdLst>
  <p:sldIdLst>
    <p:sldId id="256" r:id="rId4"/>
    <p:sldId id="358" r:id="rId5"/>
    <p:sldId id="387" r:id="rId6"/>
    <p:sldId id="370" r:id="rId7"/>
    <p:sldId id="463" r:id="rId8"/>
    <p:sldId id="475" r:id="rId9"/>
    <p:sldId id="461" r:id="rId10"/>
    <p:sldId id="414" r:id="rId11"/>
    <p:sldId id="422" r:id="rId12"/>
    <p:sldId id="433" r:id="rId13"/>
    <p:sldId id="47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FA0F27-1252-43F3-8BF7-3A7DC9169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A17F6A-2EF6-4E1A-AEF6-41E371FF2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2019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9571F4-4751-4209-BF0E-FD18687992A0}"/>
              </a:ext>
            </a:extLst>
          </p:cNvPr>
          <p:cNvSpPr txBox="1"/>
          <p:nvPr/>
        </p:nvSpPr>
        <p:spPr>
          <a:xfrm>
            <a:off x="3352800" y="133350"/>
            <a:ext cx="556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THỨ SÁU TUẦN III PHỤC SINH</a:t>
            </a:r>
            <a:endParaRPr lang="en-US" sz="2800" b="1" i="0" dirty="0">
              <a:solidFill>
                <a:srgbClr val="0070C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FA0F27-1252-43F3-8BF7-3A7DC9169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A17F6A-2EF6-4E1A-AEF6-41E371FF2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2019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9571F4-4751-4209-BF0E-FD18687992A0}"/>
              </a:ext>
            </a:extLst>
          </p:cNvPr>
          <p:cNvSpPr txBox="1"/>
          <p:nvPr/>
        </p:nvSpPr>
        <p:spPr>
          <a:xfrm>
            <a:off x="3352800" y="133350"/>
            <a:ext cx="556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THỨ SÁU TUẦN III PHỤC SINH</a:t>
            </a:r>
            <a:endParaRPr lang="en-US" sz="2800" b="1" i="0" dirty="0">
              <a:solidFill>
                <a:srgbClr val="0070C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8074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86" y="13335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Ca </a:t>
            </a:r>
            <a:r>
              <a:rPr lang="en-US" sz="6600" b="1" dirty="0" err="1">
                <a:solidFill>
                  <a:srgbClr val="C00000"/>
                </a:solidFill>
              </a:rPr>
              <a:t>Nhập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762000" y="1276350"/>
            <a:ext cx="84772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Con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chiên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bị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giết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xứng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đáng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lãnh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nhận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quyền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năng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tính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khôn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ngoan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sức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mạnh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danh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dự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Allêluia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6658"/>
            <a:ext cx="8534400" cy="2571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1. 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9, 1-20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vi-VN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“Người này là lợi khí Ta chọn, để mang danh Ta đến trước mặt các dân tộc”.</a:t>
            </a:r>
            <a:b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vi-VN" sz="4000" dirty="0">
                <a:solidFill>
                  <a:srgbClr val="C00000"/>
                </a:solidFill>
              </a:rPr>
              <a:t>Bài trích sách Công vụ Tông Đồ.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76550"/>
            <a:ext cx="4724400" cy="227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3200400" y="640220"/>
            <a:ext cx="266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3048000" y="1657350"/>
            <a:ext cx="320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Tv 116, 1. 2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09801"/>
            <a:ext cx="87630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rao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Tin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khắp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gian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(Mc 16, 15).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2057400" y="410942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Alleluia: 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Ga 14, 16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885950"/>
            <a:ext cx="8153400" cy="2266949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Thầy sẽ xin Chúa Cha, và Người sẽ ban cho các con một Ðấng Phù Trợ khác, để ở cùng các con luôn mãi.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FA0F27-1252-43F3-8BF7-3A7DC9169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A17F6A-2EF6-4E1A-AEF6-41E371FF2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2019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9571F4-4751-4209-BF0E-FD18687992A0}"/>
              </a:ext>
            </a:extLst>
          </p:cNvPr>
          <p:cNvSpPr txBox="1"/>
          <p:nvPr/>
        </p:nvSpPr>
        <p:spPr>
          <a:xfrm>
            <a:off x="3352800" y="133350"/>
            <a:ext cx="5562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Phúc Âm: Ga 6, 52-59</a:t>
            </a:r>
            <a:endParaRPr lang="en-US" sz="3600" b="1" i="0" dirty="0">
              <a:solidFill>
                <a:srgbClr val="0070C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29969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Dâng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5335" y="89535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Hiệp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573101" y="188595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Đấng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chịu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đóng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đinh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trên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Thập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giá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phục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sinh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cứu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chuộc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 –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Allêluia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185</Words>
  <Application>Microsoft Office PowerPoint</Application>
  <PresentationFormat>On-screen Show (16:9)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Helvetica Neue</vt:lpstr>
      <vt:lpstr>UTM American Sans</vt:lpstr>
      <vt:lpstr>Office Theme</vt:lpstr>
      <vt:lpstr>12_Office Theme</vt:lpstr>
      <vt:lpstr>14_Office Theme</vt:lpstr>
      <vt:lpstr>PowerPoint Presentation</vt:lpstr>
      <vt:lpstr>Ca Nhập Lễ</vt:lpstr>
      <vt:lpstr>Bài đọc 1. Cv 9, 1-20 “Người này là lợi khí Ta chọn, để mang danh Ta đến trước mặt các dân tộc”. Bài trích sách Công vụ Tông Đồ.</vt:lpstr>
      <vt:lpstr>Ðáp: Hãy đi rao giảng Tin Mừng khắp thế gian (Mc 16, 15).</vt:lpstr>
      <vt:lpstr>Alleluia, alleluia! – Thầy sẽ xin Chúa Cha, và Người sẽ ban cho các con một Ðấng Phù Trợ khác, để ở cùng các con luôn mãi. – Alleluia.</vt:lpstr>
      <vt:lpstr>PowerPoint Presentation</vt:lpstr>
      <vt:lpstr>PowerPoint Presentation</vt:lpstr>
      <vt:lpstr>Ca Dâng Lễ 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20</cp:revision>
  <dcterms:created xsi:type="dcterms:W3CDTF">2025-03-12T05:53:40Z</dcterms:created>
  <dcterms:modified xsi:type="dcterms:W3CDTF">2025-05-02T08:45:25Z</dcterms:modified>
</cp:coreProperties>
</file>