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sldIdLst>
    <p:sldId id="256" r:id="rId4"/>
    <p:sldId id="358" r:id="rId5"/>
    <p:sldId id="387" r:id="rId6"/>
    <p:sldId id="370" r:id="rId7"/>
    <p:sldId id="463" r:id="rId8"/>
    <p:sldId id="475" r:id="rId9"/>
    <p:sldId id="461" r:id="rId10"/>
    <p:sldId id="414" r:id="rId11"/>
    <p:sldId id="422" r:id="rId12"/>
    <p:sldId id="433" r:id="rId13"/>
    <p:sldId id="47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FA0F27-1252-43F3-8BF7-3A7DC9169D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A17F6A-2EF6-4E1A-AEF6-41E371FF26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62019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9571F4-4751-4209-BF0E-FD18687992A0}"/>
              </a:ext>
            </a:extLst>
          </p:cNvPr>
          <p:cNvSpPr txBox="1"/>
          <p:nvPr/>
        </p:nvSpPr>
        <p:spPr>
          <a:xfrm>
            <a:off x="3352800" y="133350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SÁU TUẦN III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FA0F27-1252-43F3-8BF7-3A7DC9169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A17F6A-2EF6-4E1A-AEF6-41E371FF2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62019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9571F4-4751-4209-BF0E-FD18687992A0}"/>
              </a:ext>
            </a:extLst>
          </p:cNvPr>
          <p:cNvSpPr txBox="1"/>
          <p:nvPr/>
        </p:nvSpPr>
        <p:spPr>
          <a:xfrm>
            <a:off x="3352800" y="133350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SÁU TUẦN III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80741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886" y="13335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762000" y="1276350"/>
            <a:ext cx="84772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bị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giết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xứng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đáng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lãnh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quyền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năng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tính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sức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mạnh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dự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Allêluia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6658"/>
            <a:ext cx="85344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9, 1-20</a:t>
            </a:r>
            <a:br>
              <a:rPr lang="en-US" sz="4000" dirty="0">
                <a:solidFill>
                  <a:srgbClr val="0070C0"/>
                </a:solidFill>
              </a:rPr>
            </a:b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“Người này là lợi khí Ta chọn, để mang danh Ta đến trước mặt các dân tộc”.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76550"/>
            <a:ext cx="4724400" cy="227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200400" y="64022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3048000" y="1657350"/>
            <a:ext cx="3200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116, 1. 2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2209801"/>
            <a:ext cx="87630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rao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khắp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(Mc 16, 15).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410942"/>
            <a:ext cx="5791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14, 16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8859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Thầy sẽ xin Chúa Cha, và Người sẽ ban cho các con một Ðấng Phù Trợ khác, để ở cùng các con luôn mãi.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FA0F27-1252-43F3-8BF7-3A7DC9169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A17F6A-2EF6-4E1A-AEF6-41E371FF2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62019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9571F4-4751-4209-BF0E-FD18687992A0}"/>
              </a:ext>
            </a:extLst>
          </p:cNvPr>
          <p:cNvSpPr txBox="1"/>
          <p:nvPr/>
        </p:nvSpPr>
        <p:spPr>
          <a:xfrm>
            <a:off x="3352800" y="133350"/>
            <a:ext cx="5562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Phúc Âm: Ga 6, 52-59</a:t>
            </a:r>
            <a:endParaRPr lang="en-US" sz="36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29969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5335" y="895350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573101" y="1885950"/>
            <a:ext cx="8458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chịu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đóng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Thập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giá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chuộc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Allêluia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185</Words>
  <Application>Microsoft Office PowerPoint</Application>
  <PresentationFormat>On-screen Show (16:9)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9, 1-20 “Người này là lợi khí Ta chọn, để mang danh Ta đến trước mặt các dân tộc”. Bài trích sách Công vụ Tông Đồ.</vt:lpstr>
      <vt:lpstr>Ðáp: Hãy đi rao giảng Tin Mừng khắp thế gian (Mc 16, 15).</vt:lpstr>
      <vt:lpstr>Alleluia, alleluia! – Thầy sẽ xin Chúa Cha, và Người sẽ ban cho các con một Ðấng Phù Trợ khác, để ở cùng các con luôn mãi.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20</cp:revision>
  <dcterms:created xsi:type="dcterms:W3CDTF">2025-03-12T05:53:40Z</dcterms:created>
  <dcterms:modified xsi:type="dcterms:W3CDTF">2025-05-02T08:45:25Z</dcterms:modified>
</cp:coreProperties>
</file>