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5"/>
  </p:notesMasterIdLst>
  <p:sldIdLst>
    <p:sldId id="9774" r:id="rId5"/>
    <p:sldId id="9692" r:id="rId6"/>
    <p:sldId id="385" r:id="rId7"/>
    <p:sldId id="9754" r:id="rId8"/>
    <p:sldId id="389" r:id="rId9"/>
    <p:sldId id="9781" r:id="rId10"/>
    <p:sldId id="9698" r:id="rId11"/>
    <p:sldId id="278" r:id="rId12"/>
    <p:sldId id="293" r:id="rId13"/>
    <p:sldId id="978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8652" autoAdjust="0"/>
    <p:restoredTop sz="86388" autoAdjust="0"/>
  </p:normalViewPr>
  <p:slideViewPr>
    <p:cSldViewPr>
      <p:cViewPr varScale="1">
        <p:scale>
          <a:sx n="76" d="100"/>
          <a:sy n="76" d="100"/>
        </p:scale>
        <p:origin x="884" y="56"/>
      </p:cViewPr>
      <p:guideLst>
        <p:guide orient="horz" pos="1620"/>
        <p:guide pos="2880"/>
      </p:guideLst>
    </p:cSldViewPr>
  </p:slideViewPr>
  <p:outlineViewPr>
    <p:cViewPr>
      <p:scale>
        <a:sx n="33" d="100"/>
        <a:sy n="33" d="100"/>
      </p:scale>
      <p:origin x="0" y="-6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a:t>
            </a:fld>
            <a:endParaRPr lang="en-US"/>
          </a:p>
        </p:txBody>
      </p:sp>
    </p:spTree>
    <p:extLst>
      <p:ext uri="{BB962C8B-B14F-4D97-AF65-F5344CB8AC3E}">
        <p14:creationId xmlns:p14="http://schemas.microsoft.com/office/powerpoint/2010/main" val="30334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217618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4</a:t>
            </a:fld>
            <a:endParaRPr lang="en-US"/>
          </a:p>
        </p:txBody>
      </p:sp>
    </p:spTree>
    <p:extLst>
      <p:ext uri="{BB962C8B-B14F-4D97-AF65-F5344CB8AC3E}">
        <p14:creationId xmlns:p14="http://schemas.microsoft.com/office/powerpoint/2010/main" val="182584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6</a:t>
            </a:fld>
            <a:endParaRPr lang="en-US"/>
          </a:p>
        </p:txBody>
      </p:sp>
    </p:spTree>
    <p:extLst>
      <p:ext uri="{BB962C8B-B14F-4D97-AF65-F5344CB8AC3E}">
        <p14:creationId xmlns:p14="http://schemas.microsoft.com/office/powerpoint/2010/main" val="307360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10</a:t>
            </a:fld>
            <a:endParaRPr lang="en-US"/>
          </a:p>
        </p:txBody>
      </p:sp>
    </p:spTree>
    <p:extLst>
      <p:ext uri="{BB962C8B-B14F-4D97-AF65-F5344CB8AC3E}">
        <p14:creationId xmlns:p14="http://schemas.microsoft.com/office/powerpoint/2010/main" val="28619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3/25/2025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4" name="Picture 3">
            <a:extLst>
              <a:ext uri="{FF2B5EF4-FFF2-40B4-BE49-F238E27FC236}">
                <a16:creationId xmlns:a16="http://schemas.microsoft.com/office/drawing/2014/main" id="{1AEDD250-981F-42BD-844B-B9FAF06A3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1"/>
            <a:ext cx="9143999" cy="5146158"/>
          </a:xfrm>
          <a:prstGeom prst="rect">
            <a:avLst/>
          </a:prstGeom>
        </p:spPr>
      </p:pic>
      <p:pic>
        <p:nvPicPr>
          <p:cNvPr id="8" name="Picture 7">
            <a:extLst>
              <a:ext uri="{FF2B5EF4-FFF2-40B4-BE49-F238E27FC236}">
                <a16:creationId xmlns:a16="http://schemas.microsoft.com/office/drawing/2014/main" id="{59D886A5-AD73-4241-B337-C0E555D64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
        <p:nvSpPr>
          <p:cNvPr id="9" name="Content Placeholder 6">
            <a:extLst>
              <a:ext uri="{FF2B5EF4-FFF2-40B4-BE49-F238E27FC236}">
                <a16:creationId xmlns:a16="http://schemas.microsoft.com/office/drawing/2014/main" id="{188C2E87-2C71-4636-8457-2B682D6CBDC8}"/>
              </a:ext>
            </a:extLst>
          </p:cNvPr>
          <p:cNvSpPr txBox="1">
            <a:spLocks/>
          </p:cNvSpPr>
          <p:nvPr/>
        </p:nvSpPr>
        <p:spPr>
          <a:xfrm>
            <a:off x="3048000" y="31813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FF0000"/>
                </a:solidFill>
                <a:latin typeface="Arial" panose="020B0604020202020204" pitchFamily="34" charset="0"/>
              </a:rPr>
              <a:t>THỨ SÁU TUẦN IV MÙA CHAY</a:t>
            </a:r>
            <a:endParaRPr lang="en-US" sz="2800" dirty="0">
              <a:solidFill>
                <a:srgbClr val="FF0000"/>
              </a:solidFill>
            </a:endParaRPr>
          </a:p>
        </p:txBody>
      </p:sp>
    </p:spTree>
    <p:extLst>
      <p:ext uri="{BB962C8B-B14F-4D97-AF65-F5344CB8AC3E}">
        <p14:creationId xmlns:p14="http://schemas.microsoft.com/office/powerpoint/2010/main" val="34886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4" name="Picture 3">
            <a:extLst>
              <a:ext uri="{FF2B5EF4-FFF2-40B4-BE49-F238E27FC236}">
                <a16:creationId xmlns:a16="http://schemas.microsoft.com/office/drawing/2014/main" id="{1AEDD250-981F-42BD-844B-B9FAF06A3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1"/>
            <a:ext cx="9143999" cy="5146158"/>
          </a:xfrm>
          <a:prstGeom prst="rect">
            <a:avLst/>
          </a:prstGeom>
        </p:spPr>
      </p:pic>
      <p:pic>
        <p:nvPicPr>
          <p:cNvPr id="8" name="Picture 7">
            <a:extLst>
              <a:ext uri="{FF2B5EF4-FFF2-40B4-BE49-F238E27FC236}">
                <a16:creationId xmlns:a16="http://schemas.microsoft.com/office/drawing/2014/main" id="{59D886A5-AD73-4241-B337-C0E555D64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
        <p:nvSpPr>
          <p:cNvPr id="9" name="Content Placeholder 6">
            <a:extLst>
              <a:ext uri="{FF2B5EF4-FFF2-40B4-BE49-F238E27FC236}">
                <a16:creationId xmlns:a16="http://schemas.microsoft.com/office/drawing/2014/main" id="{188C2E87-2C71-4636-8457-2B682D6CBDC8}"/>
              </a:ext>
            </a:extLst>
          </p:cNvPr>
          <p:cNvSpPr txBox="1">
            <a:spLocks/>
          </p:cNvSpPr>
          <p:nvPr/>
        </p:nvSpPr>
        <p:spPr>
          <a:xfrm>
            <a:off x="3048000" y="31813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FF0000"/>
                </a:solidFill>
                <a:latin typeface="Arial" panose="020B0604020202020204" pitchFamily="34" charset="0"/>
              </a:rPr>
              <a:t>THỨ SÁU TUẦN IV MÙA CHAY</a:t>
            </a:r>
            <a:endParaRPr lang="en-US" sz="2800" dirty="0">
              <a:solidFill>
                <a:srgbClr val="FF0000"/>
              </a:solidFill>
            </a:endParaRPr>
          </a:p>
        </p:txBody>
      </p:sp>
    </p:spTree>
    <p:extLst>
      <p:ext uri="{BB962C8B-B14F-4D97-AF65-F5344CB8AC3E}">
        <p14:creationId xmlns:p14="http://schemas.microsoft.com/office/powerpoint/2010/main" val="406388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21839"/>
            <a:ext cx="8763000" cy="3867152"/>
          </a:xfrm>
        </p:spPr>
        <p:txBody>
          <a:bodyPr>
            <a:noAutofit/>
          </a:bodyPr>
          <a:lstStyle/>
          <a:p>
            <a:pPr algn="just"/>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sử</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uy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quyền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quyết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tiếng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cầu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lắng</a:t>
            </a:r>
            <a:r>
              <a:rPr lang="en-US" b="1" i="0" dirty="0">
                <a:solidFill>
                  <a:schemeClr val="bg1"/>
                </a:solidFill>
                <a:effectLst/>
                <a:latin typeface="Arial" panose="020B0604020202020204" pitchFamily="34" charset="0"/>
              </a:rPr>
              <a:t> tai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miệng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371600" y="354509"/>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61950"/>
            <a:ext cx="5049493" cy="2417445"/>
          </a:xfrm>
          <a:prstGeom prst="rect">
            <a:avLst/>
          </a:prstGeom>
        </p:spPr>
      </p:pic>
      <p:sp>
        <p:nvSpPr>
          <p:cNvPr id="4" name="Rectangle 3"/>
          <p:cNvSpPr/>
          <p:nvPr/>
        </p:nvSpPr>
        <p:spPr>
          <a:xfrm>
            <a:off x="457200" y="2286799"/>
            <a:ext cx="8229600" cy="2492990"/>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err="1">
                <a:solidFill>
                  <a:schemeClr val="bg1"/>
                </a:solidFill>
                <a:effectLst/>
                <a:latin typeface="Arial" panose="020B0604020202020204" pitchFamily="34" charset="0"/>
              </a:rPr>
              <a:t>Kn</a:t>
            </a:r>
            <a:r>
              <a:rPr lang="en-US" sz="4000" b="0" i="0" dirty="0">
                <a:solidFill>
                  <a:schemeClr val="bg1"/>
                </a:solidFill>
                <a:effectLst/>
                <a:latin typeface="Arial" panose="020B0604020202020204" pitchFamily="34" charset="0"/>
              </a:rPr>
              <a:t> 2, 1a. 12-22</a:t>
            </a:r>
            <a:endParaRPr lang="en-US" sz="4000" b="1" i="0" dirty="0">
              <a:solidFill>
                <a:schemeClr val="bg1"/>
              </a:solidFill>
              <a:effectLst/>
              <a:latin typeface="Arial" panose="020B0604020202020204" pitchFamily="34" charset="0"/>
            </a:endParaRPr>
          </a:p>
          <a:p>
            <a:r>
              <a:rPr lang="sv-SE" sz="3600" b="1" i="0" dirty="0">
                <a:solidFill>
                  <a:srgbClr val="FFFF00"/>
                </a:solidFill>
                <a:effectLst/>
                <a:latin typeface="Arial" panose="020B0604020202020204" pitchFamily="34" charset="0"/>
              </a:rPr>
              <a:t>Trích sách </a:t>
            </a:r>
            <a:r>
              <a:rPr lang="en-US" sz="3600" b="0" i="0" dirty="0">
                <a:solidFill>
                  <a:srgbClr val="333333"/>
                </a:solidFill>
                <a:effectLst/>
                <a:latin typeface="Arial" panose="020B0604020202020204" pitchFamily="34" charset="0"/>
              </a:rPr>
              <a:t> </a:t>
            </a:r>
            <a:r>
              <a:rPr lang="en-US" sz="3600" b="0" i="0" dirty="0" err="1">
                <a:solidFill>
                  <a:srgbClr val="FFFF00"/>
                </a:solidFill>
                <a:effectLst/>
                <a:latin typeface="Arial" panose="020B0604020202020204" pitchFamily="34" charset="0"/>
              </a:rPr>
              <a:t>Khôn</a:t>
            </a:r>
            <a:r>
              <a:rPr lang="en-US" sz="3600" b="0" i="0" dirty="0">
                <a:solidFill>
                  <a:srgbClr val="FFFF00"/>
                </a:solidFill>
                <a:effectLst/>
                <a:latin typeface="Arial" panose="020B0604020202020204" pitchFamily="34" charset="0"/>
              </a:rPr>
              <a:t> </a:t>
            </a:r>
            <a:r>
              <a:rPr lang="en-US" sz="3600" b="0" i="0" dirty="0" err="1">
                <a:solidFill>
                  <a:srgbClr val="FFFF00"/>
                </a:solidFill>
                <a:effectLst/>
                <a:latin typeface="Arial" panose="020B0604020202020204" pitchFamily="34" charset="0"/>
              </a:rPr>
              <a:t>Ngoan</a:t>
            </a:r>
            <a:r>
              <a:rPr lang="en-US" sz="3600" b="0" i="0" dirty="0">
                <a:solidFill>
                  <a:srgbClr val="333333"/>
                </a:solidFill>
                <a:effectLst/>
                <a:latin typeface="Arial" panose="020B0604020202020204" pitchFamily="34" charset="0"/>
              </a:rPr>
              <a:t>.</a:t>
            </a:r>
            <a:endParaRPr lang="en-US" sz="3600" b="0" i="0" dirty="0">
              <a:solidFill>
                <a:schemeClr val="bg1"/>
              </a:solidFill>
              <a:effectLst/>
              <a:latin typeface="Arial" panose="020B0604020202020204" pitchFamily="34" charset="0"/>
            </a:endParaRPr>
          </a:p>
          <a:p>
            <a:r>
              <a:rPr lang="en-US" sz="4000" b="0" i="1" dirty="0">
                <a:solidFill>
                  <a:srgbClr val="333333"/>
                </a:solidFill>
                <a:effectLst/>
                <a:latin typeface="Arial" panose="020B0604020202020204" pitchFamily="34" charset="0"/>
              </a:rPr>
              <a:t>“</a:t>
            </a:r>
            <a:r>
              <a:rPr lang="en-US" sz="4000" b="1" i="1" dirty="0" err="1">
                <a:solidFill>
                  <a:schemeClr val="bg1"/>
                </a:solidFill>
                <a:effectLst/>
                <a:latin typeface="Arial" panose="020B0604020202020204" pitchFamily="34" charset="0"/>
              </a:rPr>
              <a:t>Chúng</a:t>
            </a:r>
            <a:r>
              <a:rPr lang="en-US" sz="4000" b="1" i="1" dirty="0">
                <a:solidFill>
                  <a:schemeClr val="bg1"/>
                </a:solidFill>
                <a:effectLst/>
                <a:latin typeface="Arial" panose="020B0604020202020204" pitchFamily="34" charset="0"/>
              </a:rPr>
              <a:t> ta </a:t>
            </a:r>
            <a:r>
              <a:rPr lang="en-US" sz="4000" b="1" i="1" dirty="0" err="1">
                <a:solidFill>
                  <a:schemeClr val="bg1"/>
                </a:solidFill>
                <a:effectLst/>
                <a:latin typeface="Arial" panose="020B0604020202020204" pitchFamily="34" charset="0"/>
              </a:rPr>
              <a:t>hãy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kết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án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nó</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chết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cách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nhục</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nhã</a:t>
            </a:r>
            <a:r>
              <a:rPr lang="en-US" sz="4000" b="1" i="1" dirty="0">
                <a:solidFill>
                  <a:schemeClr val="bg1"/>
                </a:solidFill>
                <a:effectLst/>
                <a:latin typeface="Arial" panose="020B0604020202020204" pitchFamily="34" charset="0"/>
              </a:rPr>
              <a:t>”.</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484457"/>
            <a:ext cx="8153400" cy="3181352"/>
          </a:xfrm>
        </p:spPr>
        <p:txBody>
          <a:bodyPr>
            <a:normAutofit/>
          </a:bodyPr>
          <a:lstStyle/>
          <a:p>
            <a:pPr algn="just"/>
            <a:r>
              <a:rPr lang="en-US"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cs typeface="Arial" panose="020B0604020202020204" pitchFamily="34" charset="0"/>
              </a:rPr>
              <a:t>Tv:</a:t>
            </a:r>
            <a:r>
              <a:rPr lang="de-DE" dirty="0">
                <a:solidFill>
                  <a:schemeClr val="bg1"/>
                </a:solidFill>
                <a:latin typeface="Arial" panose="020B0604020202020204" pitchFamily="34" charset="0"/>
                <a:cs typeface="Arial" panose="020B0604020202020204" pitchFamily="34" charset="0"/>
              </a:rPr>
              <a:t> </a:t>
            </a:r>
            <a:r>
              <a:rPr lang="en-US" sz="3600" b="1" i="0" dirty="0">
                <a:solidFill>
                  <a:schemeClr val="bg1"/>
                </a:solidFill>
                <a:effectLst/>
                <a:latin typeface="Arial" panose="020B0604020202020204" pitchFamily="34" charset="0"/>
                <a:cs typeface="Arial" panose="020B0604020202020204" pitchFamily="34" charset="0"/>
              </a:rPr>
              <a:t>33, 17-18. 19-20. 21 </a:t>
            </a:r>
            <a:r>
              <a:rPr lang="en-US" sz="3600" b="1" i="0" dirty="0" err="1">
                <a:solidFill>
                  <a:schemeClr val="bg1"/>
                </a:solidFill>
                <a:effectLst/>
                <a:latin typeface="Arial" panose="020B0604020202020204" pitchFamily="34" charset="0"/>
                <a:cs typeface="Arial" panose="020B0604020202020204" pitchFamily="34" charset="0"/>
              </a:rPr>
              <a:t>và</a:t>
            </a:r>
            <a:r>
              <a:rPr lang="en-US" sz="3600" b="1" i="0" dirty="0">
                <a:solidFill>
                  <a:schemeClr val="bg1"/>
                </a:solidFill>
                <a:effectLst/>
                <a:latin typeface="Arial" panose="020B0604020202020204" pitchFamily="34" charset="0"/>
                <a:cs typeface="Arial" panose="020B0604020202020204" pitchFamily="34" charset="0"/>
              </a:rPr>
              <a:t> 23</a:t>
            </a:r>
            <a:br>
              <a:rPr lang="en-US" sz="3600" b="1" i="0" dirty="0">
                <a:solidFill>
                  <a:schemeClr val="bg1"/>
                </a:solidFill>
                <a:effectLst/>
                <a:latin typeface="Arial" panose="020B0604020202020204" pitchFamily="34" charset="0"/>
                <a:cs typeface="Arial" panose="020B0604020202020204" pitchFamily="34" charset="0"/>
              </a:rPr>
            </a:br>
            <a:r>
              <a:rPr lang="vi-VN" sz="4800" b="1" i="0" dirty="0">
                <a:solidFill>
                  <a:schemeClr val="bg1"/>
                </a:solidFill>
                <a:effectLst/>
                <a:latin typeface="Arial" panose="020B0604020202020204" pitchFamily="34" charset="0"/>
                <a:cs typeface="Arial" panose="020B0604020202020204" pitchFamily="34" charset="0"/>
              </a:rPr>
              <a:t>Ðáp: </a:t>
            </a:r>
            <a:r>
              <a:rPr lang="vi-VN" b="1" dirty="0">
                <a:solidFill>
                  <a:schemeClr val="bg1"/>
                </a:solidFill>
                <a:latin typeface="Arial" panose="020B0604020202020204" pitchFamily="34" charset="0"/>
                <a:cs typeface="Arial" panose="020B0604020202020204" pitchFamily="34" charset="0"/>
              </a:rPr>
              <a:t>Hôm nay, các ngươi đừng cứng lòng, nhưng hãy nghe tiếng Chúa phán.</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200400" y="739309"/>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ĐAP CA :</a:t>
            </a: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dirty="0">
                <a:solidFill>
                  <a:schemeClr val="bg1"/>
                </a:solidFill>
                <a:latin typeface="Arial" panose="020B0604020202020204" pitchFamily="34" charset="0"/>
                <a:cs typeface="Arial" panose="020B0604020202020204" pitchFamily="34" charset="0"/>
              </a:rPr>
              <a:t>Hôm nay, các ngươi đừng cứng lòng, nhưng hãy nghe tiếng Chúa phán.</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p:cNvSpPr txBox="1"/>
          <p:nvPr/>
        </p:nvSpPr>
        <p:spPr>
          <a:xfrm>
            <a:off x="914400" y="663029"/>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4" name="Picture 3">
            <a:extLst>
              <a:ext uri="{FF2B5EF4-FFF2-40B4-BE49-F238E27FC236}">
                <a16:creationId xmlns:a16="http://schemas.microsoft.com/office/drawing/2014/main" id="{1AEDD250-981F-42BD-844B-B9FAF06A3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614"/>
            <a:ext cx="9143999" cy="5146158"/>
          </a:xfrm>
          <a:prstGeom prst="rect">
            <a:avLst/>
          </a:prstGeom>
        </p:spPr>
      </p:pic>
      <p:pic>
        <p:nvPicPr>
          <p:cNvPr id="8" name="Picture 7">
            <a:extLst>
              <a:ext uri="{FF2B5EF4-FFF2-40B4-BE49-F238E27FC236}">
                <a16:creationId xmlns:a16="http://schemas.microsoft.com/office/drawing/2014/main" id="{59D886A5-AD73-4241-B337-C0E555D64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
        <p:nvSpPr>
          <p:cNvPr id="9" name="Content Placeholder 6">
            <a:extLst>
              <a:ext uri="{FF2B5EF4-FFF2-40B4-BE49-F238E27FC236}">
                <a16:creationId xmlns:a16="http://schemas.microsoft.com/office/drawing/2014/main" id="{188C2E87-2C71-4636-8457-2B682D6CBDC8}"/>
              </a:ext>
            </a:extLst>
          </p:cNvPr>
          <p:cNvSpPr txBox="1">
            <a:spLocks/>
          </p:cNvSpPr>
          <p:nvPr/>
        </p:nvSpPr>
        <p:spPr>
          <a:xfrm>
            <a:off x="2209800" y="2952750"/>
            <a:ext cx="7162800" cy="707886"/>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b-NO" sz="4000" dirty="0">
                <a:solidFill>
                  <a:srgbClr val="FF0000"/>
                </a:solidFill>
              </a:rPr>
              <a:t>Phúc Âm: Ga 7, 1-2. 10. 25-30</a:t>
            </a:r>
            <a:endParaRPr lang="en-US" sz="4000" dirty="0">
              <a:solidFill>
                <a:srgbClr val="FF0000"/>
              </a:solidFill>
            </a:endParaRPr>
          </a:p>
        </p:txBody>
      </p:sp>
    </p:spTree>
    <p:extLst>
      <p:ext uri="{BB962C8B-B14F-4D97-AF65-F5344CB8AC3E}">
        <p14:creationId xmlns:p14="http://schemas.microsoft.com/office/powerpoint/2010/main" val="299131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3950"/>
            <a:ext cx="7848600" cy="3505200"/>
          </a:xfrm>
        </p:spPr>
        <p:txBody>
          <a:bodyPr>
            <a:normAutofit/>
          </a:bodyPr>
          <a:lstStyle/>
          <a:p>
            <a:pPr algn="just"/>
            <a:r>
              <a:rPr lang="vi-VN" b="1" dirty="0">
                <a:solidFill>
                  <a:schemeClr val="bg1"/>
                </a:solidFill>
              </a:rPr>
              <a:t>Trong Chúa Kitô, chúng ta được ơn cứu chuộc nhờ máu Người. Được ơn tha tội theo sự phong phú của ân sủng Người.</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743200" y="739229"/>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192</Words>
  <Application>Microsoft Office PowerPoint</Application>
  <PresentationFormat>On-screen Show (16:9)</PresentationFormat>
  <Paragraphs>23</Paragraphs>
  <Slides>10</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UTM American Sans</vt:lpstr>
      <vt:lpstr>Office Theme</vt:lpstr>
      <vt:lpstr>1_Office Theme</vt:lpstr>
      <vt:lpstr>2_Office Theme</vt:lpstr>
      <vt:lpstr>19_Office Theme</vt:lpstr>
      <vt:lpstr> </vt:lpstr>
      <vt:lpstr>Lạy Chúa, xin nhân danh Chúa cứu sống tôi, và xin sử dụng uy quyền phán quyết cho tôi. Lạy Chúa, xin nghe tiếng tôi cầu, và lắng tai nghe lời miệng tôi xin.</vt:lpstr>
      <vt:lpstr>PowerPoint Presentation</vt:lpstr>
      <vt:lpstr> Tv: 33, 17-18. 19-20. 21 và 23 Ðáp: Hôm nay, các ngươi đừng cứng lòng, nhưng hãy nghe tiếng Chúa phán.</vt:lpstr>
      <vt:lpstr>Hôm nay, các ngươi đừng cứng lòng, nhưng hãy nghe tiếng Chúa phán.</vt:lpstr>
      <vt:lpstr> </vt:lpstr>
      <vt:lpstr>PowerPoint Presentation</vt:lpstr>
      <vt:lpstr>Trong Chúa Kitô, chúng ta được ơn cứu chuộc nhờ máu Người. Được ơn tha tội theo sự phong phú của ân sủng Người.</vt:lpstr>
      <vt:lpstr>Ca Kết Lễ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84</cp:revision>
  <dcterms:created xsi:type="dcterms:W3CDTF">2023-01-29T22:00:16Z</dcterms:created>
  <dcterms:modified xsi:type="dcterms:W3CDTF">2025-03-25T03:22:37Z</dcterms:modified>
</cp:coreProperties>
</file>