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9" r:id="rId9"/>
    <p:sldId id="461" r:id="rId10"/>
    <p:sldId id="414" r:id="rId11"/>
    <p:sldId id="422" r:id="rId12"/>
    <p:sldId id="433" r:id="rId13"/>
    <p:sldId id="4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C3FBC9-F6AF-4A7C-8399-E58BF3802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8BA2D-1821-46C9-9E9B-C284213C1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6" y="5923"/>
            <a:ext cx="9144000" cy="5154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FE120-7C80-45E8-8D94-88532A42EDD2}"/>
              </a:ext>
            </a:extLst>
          </p:cNvPr>
          <p:cNvSpPr txBox="1"/>
          <p:nvPr/>
        </p:nvSpPr>
        <p:spPr>
          <a:xfrm>
            <a:off x="3429000" y="2095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SÁU TUẦN V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C3FBC9-F6AF-4A7C-8399-E58BF3802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8BA2D-1821-46C9-9E9B-C284213C1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6" y="5923"/>
            <a:ext cx="9144000" cy="5154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FE120-7C80-45E8-8D94-88532A42EDD2}"/>
              </a:ext>
            </a:extLst>
          </p:cNvPr>
          <p:cNvSpPr txBox="1"/>
          <p:nvPr/>
        </p:nvSpPr>
        <p:spPr>
          <a:xfrm>
            <a:off x="3429000" y="2095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SÁU TUẦN V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0827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59055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38150" y="1352550"/>
            <a:ext cx="82677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giết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xứng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đáng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quyền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tính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sức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mạnh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dự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41865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15, 22-31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xét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buộc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thêm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gánh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nặng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khác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13615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342216"/>
            <a:ext cx="5695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56, 8-9. 10-12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30979"/>
            <a:ext cx="7467600" cy="2647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Lạy Chúa, con sẽ ngợi khen Chúa giữa chư 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524000" y="2857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C3FBC9-F6AF-4A7C-8399-E58BF3802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8BA2D-1821-46C9-9E9B-C284213C1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6" y="5923"/>
            <a:ext cx="9144000" cy="5154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FE120-7C80-45E8-8D94-88532A42EDD2}"/>
              </a:ext>
            </a:extLst>
          </p:cNvPr>
          <p:cNvSpPr txBox="1"/>
          <p:nvPr/>
        </p:nvSpPr>
        <p:spPr>
          <a:xfrm>
            <a:off x="2667000" y="3028950"/>
            <a:ext cx="586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 Ga 15, 12-17</a:t>
            </a:r>
            <a:endParaRPr lang="en-US" sz="36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1112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74295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7335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thập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chuộc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179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15, 22-31 “Thánh Thần và chúng tôi xét rằng không nên buộc thêm cho anh em gánh nặng nào khác”. Bài trích sách Công vụ Tông Đồ.</vt:lpstr>
      <vt:lpstr>Ðáp: Lạy Chúa, con sẽ ngợi khen Chúa giữa chư dân.</vt:lpstr>
      <vt:lpstr>Alleluia, alleluia! – Các con hãy đi giảng dạy muôn dân: Thầy sẽ ở cùng các con mọi ngày cho đến tận thế.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25</cp:revision>
  <dcterms:created xsi:type="dcterms:W3CDTF">2025-03-12T05:53:40Z</dcterms:created>
  <dcterms:modified xsi:type="dcterms:W3CDTF">2025-05-15T22:25:15Z</dcterms:modified>
</cp:coreProperties>
</file>