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68" r:id="rId5"/>
    <p:sldMasterId id="2147483904" r:id="rId6"/>
  </p:sldMasterIdLst>
  <p:notesMasterIdLst>
    <p:notesMasterId r:id="rId17"/>
  </p:notesMasterIdLst>
  <p:sldIdLst>
    <p:sldId id="571" r:id="rId7"/>
    <p:sldId id="316" r:id="rId8"/>
    <p:sldId id="539" r:id="rId9"/>
    <p:sldId id="570" r:id="rId10"/>
    <p:sldId id="426" r:id="rId11"/>
    <p:sldId id="577" r:id="rId12"/>
    <p:sldId id="335" r:id="rId13"/>
    <p:sldId id="346" r:id="rId14"/>
    <p:sldId id="445" r:id="rId15"/>
    <p:sldId id="578" r:id="rId1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C" initials="P" lastIdx="1" clrIdx="0">
    <p:extLst>
      <p:ext uri="{19B8F6BF-5375-455C-9EA6-DF929625EA0E}">
        <p15:presenceInfo xmlns:p15="http://schemas.microsoft.com/office/powerpoint/2012/main" userId="PC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2578" autoAdjust="0"/>
  </p:normalViewPr>
  <p:slideViewPr>
    <p:cSldViewPr>
      <p:cViewPr varScale="1">
        <p:scale>
          <a:sx n="82" d="100"/>
          <a:sy n="82" d="100"/>
        </p:scale>
        <p:origin x="116" y="4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356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0079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811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1437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0933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25055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60426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84099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551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809513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0303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64444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645302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361177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39734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812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049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3201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01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656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2147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858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089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731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312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815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2428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96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5" r:id="rId1"/>
    <p:sldLayoutId id="2147483906" r:id="rId2"/>
    <p:sldLayoutId id="2147483907" r:id="rId3"/>
    <p:sldLayoutId id="2147483908" r:id="rId4"/>
    <p:sldLayoutId id="2147483909" r:id="rId5"/>
    <p:sldLayoutId id="2147483910" r:id="rId6"/>
    <p:sldLayoutId id="2147483911" r:id="rId7"/>
    <p:sldLayoutId id="2147483912" r:id="rId8"/>
    <p:sldLayoutId id="2147483913" r:id="rId9"/>
    <p:sldLayoutId id="2147483914" r:id="rId10"/>
    <p:sldLayoutId id="2147483915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14433-2120-41A0-A3D3-7597BAB7A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FD3DC8-5097-4543-A000-8ECCBA5F0E44}"/>
              </a:ext>
            </a:extLst>
          </p:cNvPr>
          <p:cNvSpPr txBox="1"/>
          <p:nvPr/>
        </p:nvSpPr>
        <p:spPr>
          <a:xfrm>
            <a:off x="152400" y="470535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Arc 3">
            <a:extLst>
              <a:ext uri="{FF2B5EF4-FFF2-40B4-BE49-F238E27FC236}">
                <a16:creationId xmlns:a16="http://schemas.microsoft.com/office/drawing/2014/main" id="{C119D492-791A-4B07-9FE1-194DBF86BF08}"/>
              </a:ext>
            </a:extLst>
          </p:cNvPr>
          <p:cNvSpPr/>
          <p:nvPr/>
        </p:nvSpPr>
        <p:spPr>
          <a:xfrm>
            <a:off x="1905000" y="4857750"/>
            <a:ext cx="914400" cy="9144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87A567B3-3977-4198-A66E-0368B3615B3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6" y="0"/>
            <a:ext cx="9132544" cy="5165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86E57B0-FBE1-4069-9353-0FF179F9C607}"/>
              </a:ext>
            </a:extLst>
          </p:cNvPr>
          <p:cNvSpPr/>
          <p:nvPr/>
        </p:nvSpPr>
        <p:spPr>
          <a:xfrm>
            <a:off x="110426" y="4461332"/>
            <a:ext cx="2362200" cy="620495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/>
              <a:t>              </a:t>
            </a:r>
            <a:r>
              <a:rPr lang="en-US" sz="1400" b="1" dirty="0">
                <a:solidFill>
                  <a:srgbClr val="FFFF00"/>
                </a:solidFill>
              </a:rPr>
              <a:t>BAN TRUYỀN THÔNG</a:t>
            </a:r>
          </a:p>
          <a:p>
            <a:r>
              <a:rPr lang="en-US" sz="1400" b="1" dirty="0">
                <a:solidFill>
                  <a:srgbClr val="FFFF00"/>
                </a:solidFill>
              </a:rPr>
              <a:t>                GP BAN MÊ THUỘT</a:t>
            </a:r>
          </a:p>
        </p:txBody>
      </p:sp>
      <p:pic>
        <p:nvPicPr>
          <p:cNvPr id="14" name="Picture 2" descr="Giáo Phận Ban Mê Thuột">
            <a:extLst>
              <a:ext uri="{FF2B5EF4-FFF2-40B4-BE49-F238E27FC236}">
                <a16:creationId xmlns:a16="http://schemas.microsoft.com/office/drawing/2014/main" id="{C71D78D1-AE5F-4BB2-A29D-0BE0143BE1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509403"/>
            <a:ext cx="525651" cy="544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0066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14433-2120-41A0-A3D3-7597BAB7A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FD3DC8-5097-4543-A000-8ECCBA5F0E44}"/>
              </a:ext>
            </a:extLst>
          </p:cNvPr>
          <p:cNvSpPr txBox="1"/>
          <p:nvPr/>
        </p:nvSpPr>
        <p:spPr>
          <a:xfrm>
            <a:off x="152400" y="470535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Arc 3">
            <a:extLst>
              <a:ext uri="{FF2B5EF4-FFF2-40B4-BE49-F238E27FC236}">
                <a16:creationId xmlns:a16="http://schemas.microsoft.com/office/drawing/2014/main" id="{C119D492-791A-4B07-9FE1-194DBF86BF08}"/>
              </a:ext>
            </a:extLst>
          </p:cNvPr>
          <p:cNvSpPr/>
          <p:nvPr/>
        </p:nvSpPr>
        <p:spPr>
          <a:xfrm>
            <a:off x="1905000" y="4857750"/>
            <a:ext cx="914400" cy="9144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87A567B3-3977-4198-A66E-0368B3615B3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6" y="0"/>
            <a:ext cx="9132544" cy="5165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86E57B0-FBE1-4069-9353-0FF179F9C607}"/>
              </a:ext>
            </a:extLst>
          </p:cNvPr>
          <p:cNvSpPr/>
          <p:nvPr/>
        </p:nvSpPr>
        <p:spPr>
          <a:xfrm>
            <a:off x="110426" y="4461332"/>
            <a:ext cx="2362200" cy="620495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/>
              <a:t>              </a:t>
            </a:r>
            <a:r>
              <a:rPr lang="en-US" sz="1400" b="1" dirty="0">
                <a:solidFill>
                  <a:srgbClr val="FFFF00"/>
                </a:solidFill>
              </a:rPr>
              <a:t>BAN TRUYỀN THÔNG</a:t>
            </a:r>
          </a:p>
          <a:p>
            <a:r>
              <a:rPr lang="en-US" sz="1400" b="1" dirty="0">
                <a:solidFill>
                  <a:srgbClr val="FFFF00"/>
                </a:solidFill>
              </a:rPr>
              <a:t>                GP BAN MÊ THUỘT</a:t>
            </a:r>
          </a:p>
        </p:txBody>
      </p:sp>
      <p:pic>
        <p:nvPicPr>
          <p:cNvPr id="14" name="Picture 2" descr="Giáo Phận Ban Mê Thuột">
            <a:extLst>
              <a:ext uri="{FF2B5EF4-FFF2-40B4-BE49-F238E27FC236}">
                <a16:creationId xmlns:a16="http://schemas.microsoft.com/office/drawing/2014/main" id="{C71D78D1-AE5F-4BB2-A29D-0BE0143BE1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509403"/>
            <a:ext cx="525651" cy="544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4075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8"/>
            <a:ext cx="9144000" cy="5143499"/>
          </a:xfrm>
        </p:spPr>
        <p:txBody>
          <a:bodyPr>
            <a:normAutofit/>
          </a:bodyPr>
          <a:lstStyle/>
          <a:p>
            <a:r>
              <a:rPr lang="en-US" sz="66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66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Nhập</a:t>
            </a:r>
            <a:r>
              <a:rPr lang="en-US" sz="66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66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66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r>
              <a:rPr lang="en-US" sz="36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94,6-7</a:t>
            </a:r>
            <a:br>
              <a:rPr lang="en-US" sz="66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6600" b="1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D33F5-1C36-AF45-2957-81DFD585C6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8"/>
            <a:ext cx="9144000" cy="5143499"/>
          </a:xfrm>
        </p:spPr>
        <p:txBody>
          <a:bodyPr/>
          <a:lstStyle/>
          <a:p>
            <a:pPr algn="just"/>
            <a:endParaRPr lang="en-US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209F38-CBE3-2C4A-4655-6700C1A7B4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12689E-79D4-9C22-27FF-E41D2C2EC6D7}"/>
              </a:ext>
            </a:extLst>
          </p:cNvPr>
          <p:cNvSpPr/>
          <p:nvPr/>
        </p:nvSpPr>
        <p:spPr>
          <a:xfrm>
            <a:off x="1015139" y="133350"/>
            <a:ext cx="815340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vi-VN" sz="3600" b="1" u="sng" dirty="0">
                <a:solidFill>
                  <a:srgbClr val="FFFF00"/>
                </a:solidFill>
              </a:rPr>
              <a:t>Bài đọc </a:t>
            </a:r>
            <a:r>
              <a:rPr lang="en-US" sz="3600" b="1" u="sng" dirty="0">
                <a:solidFill>
                  <a:srgbClr val="FFFF00"/>
                </a:solidFill>
              </a:rPr>
              <a:t>1 </a:t>
            </a:r>
            <a:r>
              <a:rPr lang="en-US" sz="3600" b="1" dirty="0">
                <a:solidFill>
                  <a:srgbClr val="FFFF00"/>
                </a:solidFill>
              </a:rPr>
              <a:t> St , 3, 1-8</a:t>
            </a:r>
          </a:p>
          <a:p>
            <a:pPr>
              <a:defRPr/>
            </a:pPr>
            <a:r>
              <a:rPr lang="en-US" sz="4400" b="1" i="1" dirty="0">
                <a:solidFill>
                  <a:prstClr val="white"/>
                </a:solidFill>
              </a:rPr>
              <a:t>“</a:t>
            </a:r>
            <a:r>
              <a:rPr lang="en-US" sz="4400" b="1" i="1" dirty="0" err="1">
                <a:solidFill>
                  <a:prstClr val="white"/>
                </a:solidFill>
              </a:rPr>
              <a:t>Các</a:t>
            </a:r>
            <a:r>
              <a:rPr lang="en-US" sz="4400" b="1" i="1" dirty="0">
                <a:solidFill>
                  <a:prstClr val="white"/>
                </a:solidFill>
              </a:rPr>
              <a:t> </a:t>
            </a:r>
            <a:r>
              <a:rPr lang="en-US" sz="4400" b="1" i="1" dirty="0" err="1">
                <a:solidFill>
                  <a:prstClr val="white"/>
                </a:solidFill>
              </a:rPr>
              <a:t>ngươi</a:t>
            </a:r>
            <a:r>
              <a:rPr lang="en-US" sz="4400" b="1" i="1" dirty="0">
                <a:solidFill>
                  <a:prstClr val="white"/>
                </a:solidFill>
              </a:rPr>
              <a:t> </a:t>
            </a:r>
            <a:r>
              <a:rPr lang="en-US" sz="4400" b="1" i="1" dirty="0" err="1">
                <a:solidFill>
                  <a:prstClr val="white"/>
                </a:solidFill>
              </a:rPr>
              <a:t>sẽ</a:t>
            </a:r>
            <a:r>
              <a:rPr lang="en-US" sz="4400" b="1" i="1" dirty="0">
                <a:solidFill>
                  <a:prstClr val="white"/>
                </a:solidFill>
              </a:rPr>
              <a:t> </a:t>
            </a:r>
            <a:r>
              <a:rPr lang="en-US" sz="4400" b="1" i="1" dirty="0" err="1">
                <a:solidFill>
                  <a:prstClr val="white"/>
                </a:solidFill>
              </a:rPr>
              <a:t>biết</a:t>
            </a:r>
            <a:r>
              <a:rPr lang="en-US" sz="4400" b="1" i="1" dirty="0">
                <a:solidFill>
                  <a:prstClr val="white"/>
                </a:solidFill>
              </a:rPr>
              <a:t> </a:t>
            </a:r>
            <a:r>
              <a:rPr lang="en-US" sz="4400" b="1" i="1" dirty="0" err="1">
                <a:solidFill>
                  <a:prstClr val="white"/>
                </a:solidFill>
              </a:rPr>
              <a:t>thiện</a:t>
            </a:r>
            <a:r>
              <a:rPr lang="en-US" sz="4400" b="1" i="1" dirty="0">
                <a:solidFill>
                  <a:prstClr val="white"/>
                </a:solidFill>
              </a:rPr>
              <a:t> </a:t>
            </a:r>
            <a:r>
              <a:rPr lang="en-US" sz="4400" b="1" i="1" dirty="0" err="1">
                <a:solidFill>
                  <a:prstClr val="white"/>
                </a:solidFill>
              </a:rPr>
              <a:t>ác</a:t>
            </a:r>
            <a:r>
              <a:rPr lang="en-US" sz="4400" b="1" i="1" dirty="0">
                <a:solidFill>
                  <a:prstClr val="white"/>
                </a:solidFill>
              </a:rPr>
              <a:t> </a:t>
            </a:r>
            <a:r>
              <a:rPr lang="en-US" sz="4400" b="1" i="1" dirty="0" err="1">
                <a:solidFill>
                  <a:prstClr val="white"/>
                </a:solidFill>
              </a:rPr>
              <a:t>như</a:t>
            </a:r>
            <a:r>
              <a:rPr lang="en-US" sz="4400" b="1" i="1" dirty="0">
                <a:solidFill>
                  <a:prstClr val="white"/>
                </a:solidFill>
              </a:rPr>
              <a:t> </a:t>
            </a:r>
            <a:r>
              <a:rPr lang="en-US" sz="4400" b="1" i="1" dirty="0" err="1">
                <a:solidFill>
                  <a:prstClr val="white"/>
                </a:solidFill>
              </a:rPr>
              <a:t>thần</a:t>
            </a:r>
            <a:r>
              <a:rPr lang="en-US" sz="4400" b="1" i="1" dirty="0">
                <a:solidFill>
                  <a:prstClr val="white"/>
                </a:solidFill>
              </a:rPr>
              <a:t> </a:t>
            </a:r>
            <a:r>
              <a:rPr lang="en-US" sz="4400" b="1" i="1" dirty="0" err="1">
                <a:solidFill>
                  <a:prstClr val="white"/>
                </a:solidFill>
              </a:rPr>
              <a:t>thánh</a:t>
            </a:r>
            <a:r>
              <a:rPr lang="en-US" sz="4400" b="1" i="1" dirty="0">
                <a:solidFill>
                  <a:prstClr val="white"/>
                </a:solidFill>
              </a:rPr>
              <a:t>”</a:t>
            </a:r>
            <a:endParaRPr lang="vi-VN" sz="4400" b="1" i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37000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823109-DB89-4875-8F88-2DDCC0298B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419350"/>
            <a:ext cx="8229600" cy="2784873"/>
          </a:xfrm>
        </p:spPr>
        <p:txBody>
          <a:bodyPr>
            <a:normAutofit/>
          </a:bodyPr>
          <a:lstStyle/>
          <a:p>
            <a:r>
              <a:rPr lang="en-US" sz="4800" b="1" i="1" dirty="0" err="1">
                <a:solidFill>
                  <a:srgbClr val="FFC000"/>
                </a:solidFill>
              </a:rPr>
              <a:t>Phúc</a:t>
            </a:r>
            <a:r>
              <a:rPr lang="en-US" sz="4800" b="1" i="1" dirty="0">
                <a:solidFill>
                  <a:srgbClr val="FFC000"/>
                </a:solidFill>
              </a:rPr>
              <a:t> </a:t>
            </a:r>
            <a:r>
              <a:rPr lang="en-US" sz="4800" b="1" i="1" dirty="0" err="1">
                <a:solidFill>
                  <a:srgbClr val="FFC000"/>
                </a:solidFill>
              </a:rPr>
              <a:t>thay</a:t>
            </a:r>
            <a:r>
              <a:rPr lang="en-US" sz="4800" b="1" i="1" dirty="0">
                <a:solidFill>
                  <a:srgbClr val="FFC000"/>
                </a:solidFill>
              </a:rPr>
              <a:t> </a:t>
            </a:r>
            <a:r>
              <a:rPr lang="en-US" sz="4800" b="1" i="1" dirty="0" err="1">
                <a:solidFill>
                  <a:srgbClr val="FFC000"/>
                </a:solidFill>
              </a:rPr>
              <a:t>người</a:t>
            </a:r>
            <a:r>
              <a:rPr lang="en-US" sz="4800" b="1" i="1" dirty="0">
                <a:solidFill>
                  <a:srgbClr val="FFC000"/>
                </a:solidFill>
              </a:rPr>
              <a:t> </a:t>
            </a:r>
            <a:r>
              <a:rPr lang="en-US" sz="4800" b="1" i="1" dirty="0" err="1">
                <a:solidFill>
                  <a:srgbClr val="FFC000"/>
                </a:solidFill>
              </a:rPr>
              <a:t>đươc</a:t>
            </a:r>
            <a:r>
              <a:rPr lang="en-US" sz="4800" b="1" i="1" dirty="0">
                <a:solidFill>
                  <a:srgbClr val="FFC000"/>
                </a:solidFill>
              </a:rPr>
              <a:t> </a:t>
            </a:r>
            <a:r>
              <a:rPr lang="en-US" sz="4800" b="1" i="1" dirty="0" err="1">
                <a:solidFill>
                  <a:srgbClr val="FFC000"/>
                </a:solidFill>
              </a:rPr>
              <a:t>tha</a:t>
            </a:r>
            <a:r>
              <a:rPr lang="en-US" sz="4800" b="1" i="1" dirty="0">
                <a:solidFill>
                  <a:srgbClr val="FFC000"/>
                </a:solidFill>
              </a:rPr>
              <a:t> </a:t>
            </a:r>
            <a:r>
              <a:rPr lang="en-US" sz="4800" b="1" i="1" dirty="0" err="1">
                <a:solidFill>
                  <a:srgbClr val="FFC000"/>
                </a:solidFill>
              </a:rPr>
              <a:t>thứ</a:t>
            </a:r>
            <a:r>
              <a:rPr lang="en-US" sz="4800" b="1" i="1" dirty="0">
                <a:solidFill>
                  <a:srgbClr val="FFC000"/>
                </a:solidFill>
              </a:rPr>
              <a:t> </a:t>
            </a:r>
            <a:r>
              <a:rPr lang="en-US" sz="4800" b="1" i="1" dirty="0" err="1">
                <a:solidFill>
                  <a:srgbClr val="FFC000"/>
                </a:solidFill>
              </a:rPr>
              <a:t>lỗi</a:t>
            </a:r>
            <a:r>
              <a:rPr lang="en-US" sz="4800" b="1" i="1" dirty="0">
                <a:solidFill>
                  <a:srgbClr val="FFC000"/>
                </a:solidFill>
              </a:rPr>
              <a:t> </a:t>
            </a:r>
            <a:r>
              <a:rPr lang="en-US" sz="4800" b="1" i="1" dirty="0" err="1">
                <a:solidFill>
                  <a:srgbClr val="FFC000"/>
                </a:solidFill>
              </a:rPr>
              <a:t>lầm</a:t>
            </a:r>
            <a:r>
              <a:rPr lang="en-US" sz="4800" b="1" i="1" dirty="0">
                <a:solidFill>
                  <a:srgbClr val="FFC000"/>
                </a:solidFill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D8F53D-D044-4AA3-A3CA-8C0E2EF05D9C}"/>
              </a:ext>
            </a:extLst>
          </p:cNvPr>
          <p:cNvSpPr txBox="1"/>
          <p:nvPr/>
        </p:nvSpPr>
        <p:spPr>
          <a:xfrm>
            <a:off x="609600" y="438150"/>
            <a:ext cx="8001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</a:rPr>
              <a:t>ĐÁP CA  </a:t>
            </a:r>
          </a:p>
          <a:p>
            <a:pPr algn="ctr"/>
            <a:r>
              <a:rPr lang="en-US" sz="4000" b="1" dirty="0">
                <a:solidFill>
                  <a:srgbClr val="FFFF00"/>
                </a:solidFill>
              </a:rPr>
              <a:t>(Tv 31, 1-2, 5, 6 ,7)</a:t>
            </a:r>
            <a:endParaRPr lang="en-US" sz="6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83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14530"/>
            <a:ext cx="8686800" cy="4933950"/>
          </a:xfrm>
        </p:spPr>
        <p:txBody>
          <a:bodyPr>
            <a:noAutofit/>
          </a:bodyPr>
          <a:lstStyle/>
          <a:p>
            <a:pPr algn="just"/>
            <a:r>
              <a:rPr lang="en-US" sz="5400" b="1" u="sng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Alleluia-alleluia:</a:t>
            </a:r>
            <a:r>
              <a:rPr lang="en-US" sz="5400" b="1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br>
              <a:rPr lang="en-US" sz="5400" b="1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</a:br>
            <a:r>
              <a:rPr lang="en-US" sz="5400" b="1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Lạy</a:t>
            </a:r>
            <a:r>
              <a:rPr lang="en-US" sz="5400" b="1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Chúa</a:t>
            </a:r>
            <a:r>
              <a:rPr lang="en-US" sz="5400" b="1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, </a:t>
            </a:r>
            <a:r>
              <a:rPr lang="en-US" sz="5400" b="1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xin</a:t>
            </a:r>
            <a:r>
              <a:rPr lang="en-US" sz="5400" b="1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dạy</a:t>
            </a:r>
            <a:r>
              <a:rPr lang="en-US" sz="5400" b="1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bảo</a:t>
            </a:r>
            <a:r>
              <a:rPr lang="en-US" sz="5400" b="1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con </a:t>
            </a:r>
            <a:r>
              <a:rPr lang="en-US" sz="5400" b="1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theo</a:t>
            </a:r>
            <a:r>
              <a:rPr lang="en-US" sz="5400" b="1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lối</a:t>
            </a:r>
            <a:r>
              <a:rPr lang="en-US" sz="5400" b="1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bước</a:t>
            </a:r>
            <a:r>
              <a:rPr lang="en-US" sz="5400" b="1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của</a:t>
            </a:r>
            <a:r>
              <a:rPr lang="en-US" sz="5400" b="1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Chúa</a:t>
            </a:r>
            <a:r>
              <a:rPr lang="en-US" sz="5400" b="1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, </a:t>
            </a:r>
            <a:r>
              <a:rPr lang="en-US" sz="5400" b="1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và</a:t>
            </a:r>
            <a:r>
              <a:rPr lang="en-US" sz="5400" b="1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xin</a:t>
            </a:r>
            <a:r>
              <a:rPr lang="en-US" sz="5400" b="1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hướng</a:t>
            </a:r>
            <a:r>
              <a:rPr lang="en-US" sz="5400" b="1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dẫn</a:t>
            </a:r>
            <a:r>
              <a:rPr lang="en-US" sz="5400" b="1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con </a:t>
            </a:r>
            <a:r>
              <a:rPr lang="en-US" sz="5400" b="1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trong</a:t>
            </a:r>
            <a:r>
              <a:rPr lang="en-US" sz="5400" b="1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chân</a:t>
            </a:r>
            <a:r>
              <a:rPr lang="en-US" sz="5400" b="1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lý</a:t>
            </a:r>
            <a:r>
              <a:rPr lang="en-US" sz="5400" b="1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của</a:t>
            </a:r>
            <a:r>
              <a:rPr lang="en-US" sz="5400" b="1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Ngài</a:t>
            </a:r>
            <a:r>
              <a:rPr lang="en-US" sz="5400" b="1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5400" b="1" dirty="0">
                <a:solidFill>
                  <a:schemeClr val="bg1"/>
                </a:solidFill>
                <a:cs typeface="Times New Roman" pitchFamily="18" charset="0"/>
              </a:rPr>
              <a:t>   </a:t>
            </a:r>
            <a:r>
              <a:rPr lang="en-US" sz="5400" b="1" u="sng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14433-2120-41A0-A3D3-7597BAB7A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FD3DC8-5097-4543-A000-8ECCBA5F0E44}"/>
              </a:ext>
            </a:extLst>
          </p:cNvPr>
          <p:cNvSpPr txBox="1"/>
          <p:nvPr/>
        </p:nvSpPr>
        <p:spPr>
          <a:xfrm>
            <a:off x="152400" y="470535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Arc 3">
            <a:extLst>
              <a:ext uri="{FF2B5EF4-FFF2-40B4-BE49-F238E27FC236}">
                <a16:creationId xmlns:a16="http://schemas.microsoft.com/office/drawing/2014/main" id="{C119D492-791A-4B07-9FE1-194DBF86BF08}"/>
              </a:ext>
            </a:extLst>
          </p:cNvPr>
          <p:cNvSpPr/>
          <p:nvPr/>
        </p:nvSpPr>
        <p:spPr>
          <a:xfrm>
            <a:off x="1905000" y="4857750"/>
            <a:ext cx="914400" cy="9144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87A567B3-3977-4198-A66E-0368B3615B3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6" y="0"/>
            <a:ext cx="9132544" cy="5165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86E57B0-FBE1-4069-9353-0FF179F9C607}"/>
              </a:ext>
            </a:extLst>
          </p:cNvPr>
          <p:cNvSpPr/>
          <p:nvPr/>
        </p:nvSpPr>
        <p:spPr>
          <a:xfrm>
            <a:off x="110426" y="4461332"/>
            <a:ext cx="2362200" cy="620495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/>
              <a:t>              </a:t>
            </a:r>
            <a:r>
              <a:rPr lang="en-US" sz="1400" b="1" dirty="0">
                <a:solidFill>
                  <a:srgbClr val="FFFF00"/>
                </a:solidFill>
              </a:rPr>
              <a:t>BAN TRUYỀN THÔNG</a:t>
            </a:r>
          </a:p>
          <a:p>
            <a:r>
              <a:rPr lang="en-US" sz="1400" b="1" dirty="0">
                <a:solidFill>
                  <a:srgbClr val="FFFF00"/>
                </a:solidFill>
              </a:rPr>
              <a:t>                GP BAN MÊ THUỘT</a:t>
            </a:r>
          </a:p>
        </p:txBody>
      </p:sp>
      <p:pic>
        <p:nvPicPr>
          <p:cNvPr id="14" name="Picture 2" descr="Giáo Phận Ban Mê Thuột">
            <a:extLst>
              <a:ext uri="{FF2B5EF4-FFF2-40B4-BE49-F238E27FC236}">
                <a16:creationId xmlns:a16="http://schemas.microsoft.com/office/drawing/2014/main" id="{C71D78D1-AE5F-4BB2-A29D-0BE0143BE1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509403"/>
            <a:ext cx="525651" cy="544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3C90F08-5812-4D3B-94C7-C91CC178DF6C}"/>
              </a:ext>
            </a:extLst>
          </p:cNvPr>
          <p:cNvSpPr txBox="1"/>
          <p:nvPr/>
        </p:nvSpPr>
        <p:spPr>
          <a:xfrm>
            <a:off x="4865344" y="3257550"/>
            <a:ext cx="426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PHÚC ÂM: Mc 7, 31-37</a:t>
            </a:r>
          </a:p>
        </p:txBody>
      </p:sp>
    </p:spTree>
    <p:extLst>
      <p:ext uri="{BB962C8B-B14F-4D97-AF65-F5344CB8AC3E}">
        <p14:creationId xmlns:p14="http://schemas.microsoft.com/office/powerpoint/2010/main" val="292923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824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8"/>
            <a:ext cx="9144000" cy="5143499"/>
          </a:xfrm>
        </p:spPr>
        <p:txBody>
          <a:bodyPr>
            <a:normAutofit/>
          </a:bodyPr>
          <a:lstStyle/>
          <a:p>
            <a:r>
              <a:rPr lang="en-US" sz="72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72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Hiệp</a:t>
            </a:r>
            <a:r>
              <a:rPr lang="en-US" sz="72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54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r>
              <a:rPr lang="en-US" sz="36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Tv 106, 8-9</a:t>
            </a:r>
            <a:br>
              <a:rPr lang="en-US" sz="4800" b="1" i="1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</a:br>
            <a:br>
              <a:rPr lang="en-US" sz="4000" b="1" dirty="0">
                <a:solidFill>
                  <a:schemeClr val="bg1"/>
                </a:solidFill>
                <a:effectLst/>
                <a:latin typeface="+mj-lt"/>
                <a:cs typeface="Times New Roman" pitchFamily="18" charset="0"/>
              </a:rPr>
            </a:b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96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96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96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96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48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48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725</TotalTime>
  <Words>129</Words>
  <Application>Microsoft Office PowerPoint</Application>
  <PresentationFormat>On-screen Show (16:9)</PresentationFormat>
  <Paragraphs>21</Paragraphs>
  <Slides>10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Arial</vt:lpstr>
      <vt:lpstr>Arial Black</vt:lpstr>
      <vt:lpstr>Calibri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12_Office Theme</vt:lpstr>
      <vt:lpstr>PowerPoint Presentation</vt:lpstr>
      <vt:lpstr>Ca Nhập Lễ 94,6-7 </vt:lpstr>
      <vt:lpstr>PowerPoint Presentation</vt:lpstr>
      <vt:lpstr>PowerPoint Presentation</vt:lpstr>
      <vt:lpstr>Alleluia-alleluia:  Lạy Chúa, xin dạy bảo con theo lối bước của Chúa, và xin hướng dẫn con trong chân lý của Ngài    Alleluia.</vt:lpstr>
      <vt:lpstr>PowerPoint Presentation</vt:lpstr>
      <vt:lpstr>PowerPoint Presentation</vt:lpstr>
      <vt:lpstr>Ca Hiệp Lễ Tv 106, 8-9  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119</cp:revision>
  <dcterms:created xsi:type="dcterms:W3CDTF">2021-12-05T01:20:54Z</dcterms:created>
  <dcterms:modified xsi:type="dcterms:W3CDTF">2025-02-10T14:49:29Z</dcterms:modified>
</cp:coreProperties>
</file>