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804" r:id="rId2"/>
    <p:sldMasterId id="2147483828" r:id="rId3"/>
  </p:sldMasterIdLst>
  <p:notesMasterIdLst>
    <p:notesMasterId r:id="rId15"/>
  </p:notesMasterIdLst>
  <p:sldIdLst>
    <p:sldId id="256" r:id="rId4"/>
    <p:sldId id="358" r:id="rId5"/>
    <p:sldId id="387" r:id="rId6"/>
    <p:sldId id="370" r:id="rId7"/>
    <p:sldId id="463" r:id="rId8"/>
    <p:sldId id="483" r:id="rId9"/>
    <p:sldId id="461" r:id="rId10"/>
    <p:sldId id="414" r:id="rId11"/>
    <p:sldId id="422" r:id="rId12"/>
    <p:sldId id="433" r:id="rId13"/>
    <p:sldId id="484" r:id="rId1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0" d="100"/>
          <a:sy n="100" d="100"/>
        </p:scale>
        <p:origin x="300" y="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81DE4D-090A-48C9-99B7-0BB1FB5F858F}" type="datetimeFigureOut">
              <a:rPr lang="en-US" smtClean="0"/>
              <a:t>5/31/2025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F04401-F08B-4ACC-99CD-2533AB8AC232}" type="slidenum">
              <a:rPr lang="en-US" smtClean="0"/>
              <a:t>‹#›</a:t>
            </a:fld>
            <a:endParaRPr lang="en-US"/>
          </a:p>
        </p:txBody>
      </p:sp>
    </p:spTree>
    <p:extLst>
      <p:ext uri="{BB962C8B-B14F-4D97-AF65-F5344CB8AC3E}">
        <p14:creationId xmlns:p14="http://schemas.microsoft.com/office/powerpoint/2010/main" val="3829353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F04401-F08B-4ACC-99CD-2533AB8AC232}" type="slidenum">
              <a:rPr lang="en-US" smtClean="0"/>
              <a:t>4</a:t>
            </a:fld>
            <a:endParaRPr lang="en-US"/>
          </a:p>
        </p:txBody>
      </p:sp>
    </p:spTree>
    <p:extLst>
      <p:ext uri="{BB962C8B-B14F-4D97-AF65-F5344CB8AC3E}">
        <p14:creationId xmlns:p14="http://schemas.microsoft.com/office/powerpoint/2010/main" val="41704101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4" name="Date Placeholder 3"/>
          <p:cNvSpPr>
            <a:spLocks noGrp="1"/>
          </p:cNvSpPr>
          <p:nvPr>
            <p:ph type="dt" sz="half" idx="10"/>
          </p:nvPr>
        </p:nvSpPr>
        <p:spPr/>
        <p:txBody>
          <a:bodyPr/>
          <a:lstStyle/>
          <a:p>
            <a:fld id="{10FBA4A0-73B6-49E7-A441-BC8F089A94F0}" type="datetimeFigureOut">
              <a:rPr lang="en-US" smtClean="0"/>
              <a:t>5/31/2025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119890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FBA4A0-73B6-49E7-A441-BC8F089A94F0}" type="datetimeFigureOut">
              <a:rPr lang="en-US" smtClean="0"/>
              <a:t>5/31/2025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513366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FBA4A0-73B6-49E7-A441-BC8F089A94F0}" type="datetimeFigureOut">
              <a:rPr lang="en-US" smtClean="0"/>
              <a:t>5/31/2025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865417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29677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40973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28301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1958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04311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03041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57841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3624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FBA4A0-73B6-49E7-A441-BC8F089A94F0}" type="datetimeFigureOut">
              <a:rPr lang="en-US" smtClean="0"/>
              <a:t>5/31/2025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26056895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15212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72602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4460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4" name="Date Placeholder 3"/>
          <p:cNvSpPr>
            <a:spLocks noGrp="1"/>
          </p:cNvSpPr>
          <p:nvPr>
            <p:ph type="dt" sz="half" idx="10"/>
          </p:nvPr>
        </p:nvSpPr>
        <p:spPr/>
        <p:txBody>
          <a:bodyPr/>
          <a:lstStyle/>
          <a:p>
            <a:fld id="{10FBA4A0-73B6-49E7-A441-BC8F089A94F0}" type="datetimeFigureOut">
              <a:rPr lang="en-US" smtClean="0"/>
              <a:t>5/31/2025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26605820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09197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30580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34183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66918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56494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1729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FBA4A0-73B6-49E7-A441-BC8F089A94F0}" type="datetimeFigureOut">
              <a:rPr lang="en-US" smtClean="0"/>
              <a:t>5/31/2025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8303074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96902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01189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46666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69397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7705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0FBA4A0-73B6-49E7-A441-BC8F089A94F0}" type="datetimeFigureOut">
              <a:rPr lang="en-US" smtClean="0"/>
              <a:t>5/31/2025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3133395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0FBA4A0-73B6-49E7-A441-BC8F089A94F0}" type="datetimeFigureOut">
              <a:rPr lang="en-US" smtClean="0"/>
              <a:t>5/31/2025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581044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0FBA4A0-73B6-49E7-A441-BC8F089A94F0}" type="datetimeFigureOut">
              <a:rPr lang="en-US" smtClean="0"/>
              <a:t>5/31/2025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251458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FBA4A0-73B6-49E7-A441-BC8F089A94F0}" type="datetimeFigureOut">
              <a:rPr lang="en-US" smtClean="0"/>
              <a:t>5/31/2025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538186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FBA4A0-73B6-49E7-A441-BC8F089A94F0}" type="datetimeFigureOut">
              <a:rPr lang="en-US" smtClean="0"/>
              <a:t>5/31/2025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3132828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FBA4A0-73B6-49E7-A441-BC8F089A94F0}" type="datetimeFigureOut">
              <a:rPr lang="en-US" smtClean="0"/>
              <a:t>5/31/2025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3898522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0FBA4A0-73B6-49E7-A441-BC8F089A94F0}" type="datetimeFigureOut">
              <a:rPr lang="en-US" smtClean="0"/>
              <a:t>5/31/2025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D5DA27C-BF99-49E1-A446-41D24B00F5B5}" type="slidenum">
              <a:rPr lang="en-US" smtClean="0"/>
              <a:t>‹#›</a:t>
            </a:fld>
            <a:endParaRPr lang="en-US"/>
          </a:p>
        </p:txBody>
      </p:sp>
    </p:spTree>
    <p:extLst>
      <p:ext uri="{BB962C8B-B14F-4D97-AF65-F5344CB8AC3E}">
        <p14:creationId xmlns:p14="http://schemas.microsoft.com/office/powerpoint/2010/main" val="5188201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8770710"/>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68"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smtClean="0">
                <a:solidFill>
                  <a:prstClr val="black">
                    <a:tint val="75000"/>
                  </a:prstClr>
                </a:solidFill>
              </a:rPr>
              <a:pPr/>
              <a:t>5/31/2025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4665048"/>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sp>
        <p:nvSpPr>
          <p:cNvPr id="9" name="TextBox 8">
            <a:extLst>
              <a:ext uri="{FF2B5EF4-FFF2-40B4-BE49-F238E27FC236}">
                <a16:creationId xmlns:a16="http://schemas.microsoft.com/office/drawing/2014/main" id="{CFB2FC15-BD85-4EE0-90C6-1E3B229C7B43}"/>
              </a:ext>
            </a:extLst>
          </p:cNvPr>
          <p:cNvSpPr txBox="1"/>
          <p:nvPr/>
        </p:nvSpPr>
        <p:spPr>
          <a:xfrm>
            <a:off x="2971800" y="3257550"/>
            <a:ext cx="5638800" cy="523220"/>
          </a:xfrm>
          <a:prstGeom prst="rect">
            <a:avLst/>
          </a:prstGeom>
          <a:noFill/>
        </p:spPr>
        <p:txBody>
          <a:bodyPr wrap="square">
            <a:spAutoFit/>
          </a:bodyPr>
          <a:lstStyle/>
          <a:p>
            <a:pPr algn="l"/>
            <a:r>
              <a:rPr lang="en-US" sz="2800" b="1" i="0" cap="all" dirty="0">
                <a:solidFill>
                  <a:srgbClr val="00B0F0"/>
                </a:solidFill>
                <a:effectLst/>
                <a:latin typeface="Arial" panose="020B0604020202020204" pitchFamily="34" charset="0"/>
              </a:rPr>
              <a:t>THỨ SÁUTUẦN VII PHỤC SINH</a:t>
            </a:r>
            <a:endParaRPr lang="en-US" sz="2800" b="1" i="0" dirty="0">
              <a:solidFill>
                <a:srgbClr val="00B0F0"/>
              </a:solidFill>
              <a:effectLst/>
              <a:latin typeface="Helvetica Neue"/>
            </a:endParaRPr>
          </a:p>
        </p:txBody>
      </p:sp>
      <p:pic>
        <p:nvPicPr>
          <p:cNvPr id="1026" name="Picture 2" descr="Header">
            <a:extLst>
              <a:ext uri="{FF2B5EF4-FFF2-40B4-BE49-F238E27FC236}">
                <a16:creationId xmlns:a16="http://schemas.microsoft.com/office/drawing/2014/main" id="{369B36AD-4484-4703-B236-E651FFC79B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050"/>
            <a:ext cx="9144000" cy="51562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B7B9E4FA-6359-460A-A399-8D517269A5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1000" y="133350"/>
            <a:ext cx="914400" cy="914400"/>
          </a:xfrm>
          <a:prstGeom prst="rect">
            <a:avLst/>
          </a:prstGeom>
        </p:spPr>
      </p:pic>
    </p:spTree>
    <p:extLst>
      <p:ext uri="{BB962C8B-B14F-4D97-AF65-F5344CB8AC3E}">
        <p14:creationId xmlns:p14="http://schemas.microsoft.com/office/powerpoint/2010/main" val="503398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r>
              <a:rPr lang="en-US" sz="6000" b="1" dirty="0">
                <a:solidFill>
                  <a:srgbClr val="C00000"/>
                </a:solidFill>
                <a:latin typeface="Arial" panose="020B0604020202020204" pitchFamily="34" charset="0"/>
                <a:cs typeface="Arial" panose="020B0604020202020204" pitchFamily="34" charset="0"/>
              </a:rPr>
              <a:t>Ca </a:t>
            </a:r>
            <a:r>
              <a:rPr lang="en-US" sz="6000" b="1" dirty="0" err="1">
                <a:solidFill>
                  <a:srgbClr val="C00000"/>
                </a:solidFill>
                <a:latin typeface="Arial" panose="020B0604020202020204" pitchFamily="34" charset="0"/>
                <a:cs typeface="Arial" panose="020B0604020202020204" pitchFamily="34" charset="0"/>
              </a:rPr>
              <a:t>Kết</a:t>
            </a:r>
            <a:r>
              <a:rPr lang="en-US" sz="6000" b="1" dirty="0">
                <a:solidFill>
                  <a:srgbClr val="C00000"/>
                </a:solidFill>
                <a:latin typeface="Arial" panose="020B0604020202020204" pitchFamily="34" charset="0"/>
                <a:cs typeface="Arial" panose="020B0604020202020204" pitchFamily="34" charset="0"/>
              </a:rPr>
              <a:t> </a:t>
            </a:r>
            <a:r>
              <a:rPr lang="en-US" sz="6000" b="1" dirty="0" err="1">
                <a:solidFill>
                  <a:srgbClr val="C00000"/>
                </a:solidFill>
                <a:latin typeface="Arial" panose="020B0604020202020204" pitchFamily="34" charset="0"/>
                <a:cs typeface="Arial" panose="020B0604020202020204" pitchFamily="34" charset="0"/>
              </a:rPr>
              <a:t>Lễ</a:t>
            </a:r>
            <a:br>
              <a:rPr lang="en-US" dirty="0">
                <a:solidFill>
                  <a:srgbClr val="C00000"/>
                </a:solidFill>
              </a:rPr>
            </a:br>
            <a:endParaRPr lang="en-US" i="1" dirty="0">
              <a:solidFill>
                <a:srgbClr val="002060"/>
              </a:solidFill>
            </a:endParaRPr>
          </a:p>
        </p:txBody>
      </p:sp>
    </p:spTree>
    <p:extLst>
      <p:ext uri="{BB962C8B-B14F-4D97-AF65-F5344CB8AC3E}">
        <p14:creationId xmlns:p14="http://schemas.microsoft.com/office/powerpoint/2010/main" val="469138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sp>
        <p:nvSpPr>
          <p:cNvPr id="9" name="TextBox 8">
            <a:extLst>
              <a:ext uri="{FF2B5EF4-FFF2-40B4-BE49-F238E27FC236}">
                <a16:creationId xmlns:a16="http://schemas.microsoft.com/office/drawing/2014/main" id="{CFB2FC15-BD85-4EE0-90C6-1E3B229C7B43}"/>
              </a:ext>
            </a:extLst>
          </p:cNvPr>
          <p:cNvSpPr txBox="1"/>
          <p:nvPr/>
        </p:nvSpPr>
        <p:spPr>
          <a:xfrm>
            <a:off x="2971800" y="3257550"/>
            <a:ext cx="5638800" cy="523220"/>
          </a:xfrm>
          <a:prstGeom prst="rect">
            <a:avLst/>
          </a:prstGeom>
          <a:noFill/>
        </p:spPr>
        <p:txBody>
          <a:bodyPr wrap="square">
            <a:spAutoFit/>
          </a:bodyPr>
          <a:lstStyle/>
          <a:p>
            <a:pPr algn="l"/>
            <a:r>
              <a:rPr lang="en-US" sz="2800" b="1" i="0" cap="all" dirty="0">
                <a:solidFill>
                  <a:srgbClr val="00B0F0"/>
                </a:solidFill>
                <a:effectLst/>
                <a:latin typeface="Arial" panose="020B0604020202020204" pitchFamily="34" charset="0"/>
              </a:rPr>
              <a:t>THỨ SÁUTUẦN VII PHỤC SINH</a:t>
            </a:r>
            <a:endParaRPr lang="en-US" sz="2800" b="1" i="0" dirty="0">
              <a:solidFill>
                <a:srgbClr val="00B0F0"/>
              </a:solidFill>
              <a:effectLst/>
              <a:latin typeface="Helvetica Neue"/>
            </a:endParaRPr>
          </a:p>
        </p:txBody>
      </p:sp>
      <p:pic>
        <p:nvPicPr>
          <p:cNvPr id="1026" name="Picture 2" descr="Header">
            <a:extLst>
              <a:ext uri="{FF2B5EF4-FFF2-40B4-BE49-F238E27FC236}">
                <a16:creationId xmlns:a16="http://schemas.microsoft.com/office/drawing/2014/main" id="{369B36AD-4484-4703-B236-E651FFC79B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9144000" cy="51562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B7B9E4FA-6359-460A-A399-8D517269A5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1000" y="133350"/>
            <a:ext cx="914400" cy="914400"/>
          </a:xfrm>
          <a:prstGeom prst="rect">
            <a:avLst/>
          </a:prstGeom>
        </p:spPr>
      </p:pic>
    </p:spTree>
    <p:extLst>
      <p:ext uri="{BB962C8B-B14F-4D97-AF65-F5344CB8AC3E}">
        <p14:creationId xmlns:p14="http://schemas.microsoft.com/office/powerpoint/2010/main" val="3642336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34791"/>
            <a:ext cx="9144000" cy="760559"/>
          </a:xfrm>
        </p:spPr>
        <p:txBody>
          <a:bodyPr>
            <a:normAutofit fontScale="90000"/>
          </a:bodyPr>
          <a:lstStyle/>
          <a:p>
            <a:r>
              <a:rPr lang="en-US" sz="6600" b="1" dirty="0">
                <a:solidFill>
                  <a:srgbClr val="C00000"/>
                </a:solidFill>
              </a:rPr>
              <a:t>Ca </a:t>
            </a:r>
            <a:r>
              <a:rPr lang="en-US" sz="6600" b="1" dirty="0" err="1">
                <a:solidFill>
                  <a:srgbClr val="C00000"/>
                </a:solidFill>
              </a:rPr>
              <a:t>Nhập</a:t>
            </a:r>
            <a:r>
              <a:rPr lang="en-US" sz="6600" b="1" dirty="0">
                <a:solidFill>
                  <a:srgbClr val="C00000"/>
                </a:solidFill>
              </a:rPr>
              <a:t> </a:t>
            </a:r>
            <a:r>
              <a:rPr lang="en-US" sz="6600" b="1" dirty="0" err="1">
                <a:solidFill>
                  <a:srgbClr val="C00000"/>
                </a:solidFill>
              </a:rPr>
              <a:t>Lễ</a:t>
            </a:r>
            <a:endParaRPr lang="en-US" b="1" i="1" dirty="0">
              <a:solidFill>
                <a:srgbClr val="002060"/>
              </a:solidFill>
            </a:endParaRPr>
          </a:p>
        </p:txBody>
      </p:sp>
      <p:sp>
        <p:nvSpPr>
          <p:cNvPr id="3" name="TextBox 2">
            <a:extLst>
              <a:ext uri="{FF2B5EF4-FFF2-40B4-BE49-F238E27FC236}">
                <a16:creationId xmlns:a16="http://schemas.microsoft.com/office/drawing/2014/main" id="{EF971FBE-6D28-4023-82EF-9752E196DAC8}"/>
              </a:ext>
            </a:extLst>
          </p:cNvPr>
          <p:cNvSpPr txBox="1"/>
          <p:nvPr/>
        </p:nvSpPr>
        <p:spPr>
          <a:xfrm>
            <a:off x="304800" y="971550"/>
            <a:ext cx="8496300" cy="3785652"/>
          </a:xfrm>
          <a:prstGeom prst="rect">
            <a:avLst/>
          </a:prstGeom>
          <a:noFill/>
        </p:spPr>
        <p:txBody>
          <a:bodyPr wrap="square" rtlCol="0">
            <a:spAutoFit/>
          </a:bodyPr>
          <a:lstStyle/>
          <a:p>
            <a:pPr algn="just"/>
            <a:r>
              <a:rPr lang="vi-VN" sz="4000" b="1" i="0" dirty="0">
                <a:solidFill>
                  <a:srgbClr val="C00000"/>
                </a:solidFill>
                <a:effectLst/>
                <a:latin typeface="arial" panose="020B0604020202020204" pitchFamily="34" charset="0"/>
              </a:rPr>
              <a:t>Chúa Kitô đã yêu thương chúng ta, Người đã dùng máu mình mà rửa chúng ta sạch mọi tội lỗi, và đã làm cho chúng ta trở nên vương quốc và tư tế cho Thiên Chúa Cha của Người – Alleluia.</a:t>
            </a:r>
            <a:endParaRPr lang="en-US" sz="4000" b="1" dirty="0">
              <a:solidFill>
                <a:srgbClr val="C00000"/>
              </a:solidFill>
            </a:endParaRPr>
          </a:p>
        </p:txBody>
      </p:sp>
    </p:spTree>
    <p:extLst>
      <p:ext uri="{BB962C8B-B14F-4D97-AF65-F5344CB8AC3E}">
        <p14:creationId xmlns:p14="http://schemas.microsoft.com/office/powerpoint/2010/main" val="2995095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09550"/>
            <a:ext cx="8610600" cy="2571750"/>
          </a:xfrm>
        </p:spPr>
        <p:txBody>
          <a:bodyPr>
            <a:normAutofit fontScale="90000"/>
          </a:bodyPr>
          <a:lstStyle/>
          <a:p>
            <a:pPr algn="l"/>
            <a:r>
              <a:rPr lang="en-US" sz="3600" dirty="0" err="1">
                <a:solidFill>
                  <a:srgbClr val="C00000"/>
                </a:solidFill>
              </a:rPr>
              <a:t>Bài</a:t>
            </a:r>
            <a:r>
              <a:rPr lang="en-US" sz="3600" dirty="0">
                <a:solidFill>
                  <a:srgbClr val="C00000"/>
                </a:solidFill>
              </a:rPr>
              <a:t> </a:t>
            </a:r>
            <a:r>
              <a:rPr lang="en-US" sz="3600" dirty="0" err="1">
                <a:solidFill>
                  <a:srgbClr val="C00000"/>
                </a:solidFill>
              </a:rPr>
              <a:t>đọc</a:t>
            </a:r>
            <a:r>
              <a:rPr lang="en-US" sz="3600" dirty="0">
                <a:solidFill>
                  <a:srgbClr val="C00000"/>
                </a:solidFill>
              </a:rPr>
              <a:t> 1</a:t>
            </a:r>
            <a:r>
              <a:rPr lang="en-US" sz="3600" dirty="0">
                <a:solidFill>
                  <a:srgbClr val="0070C0"/>
                </a:solidFill>
                <a:latin typeface="Arial" panose="020B0604020202020204" pitchFamily="34" charset="0"/>
                <a:cs typeface="Arial" panose="020B0604020202020204" pitchFamily="34" charset="0"/>
              </a:rPr>
              <a:t>. </a:t>
            </a:r>
            <a:r>
              <a:rPr lang="en-US" sz="4000" b="0" i="0" dirty="0">
                <a:solidFill>
                  <a:srgbClr val="0070C0"/>
                </a:solidFill>
                <a:effectLst/>
                <a:latin typeface="Arial" panose="020B0604020202020204" pitchFamily="34" charset="0"/>
              </a:rPr>
              <a:t> </a:t>
            </a:r>
            <a:r>
              <a:rPr lang="en-US" sz="4000" b="0" i="0" dirty="0" err="1">
                <a:solidFill>
                  <a:srgbClr val="0070C0"/>
                </a:solidFill>
                <a:effectLst/>
                <a:latin typeface="arial" panose="020B0604020202020204" pitchFamily="34" charset="0"/>
              </a:rPr>
              <a:t>Cv</a:t>
            </a:r>
            <a:r>
              <a:rPr lang="en-US" sz="4000" b="0" i="0" dirty="0">
                <a:solidFill>
                  <a:srgbClr val="0070C0"/>
                </a:solidFill>
                <a:effectLst/>
                <a:latin typeface="arial" panose="020B0604020202020204" pitchFamily="34" charset="0"/>
              </a:rPr>
              <a:t> 25, 13-21</a:t>
            </a:r>
            <a:br>
              <a:rPr lang="en-US" sz="4000" dirty="0">
                <a:solidFill>
                  <a:srgbClr val="0070C0"/>
                </a:solidFill>
                <a:latin typeface="Arial" panose="020B0604020202020204" pitchFamily="34" charset="0"/>
                <a:cs typeface="Arial" panose="020B0604020202020204" pitchFamily="34" charset="0"/>
              </a:rPr>
            </a:br>
            <a:r>
              <a:rPr lang="en-US" b="1" i="1" dirty="0">
                <a:solidFill>
                  <a:srgbClr val="C00000"/>
                </a:solidFill>
                <a:effectLst/>
                <a:latin typeface="arial" panose="020B0604020202020204" pitchFamily="34" charset="0"/>
              </a:rPr>
              <a:t>“</a:t>
            </a:r>
            <a:r>
              <a:rPr lang="en-US" b="1" i="1" dirty="0" err="1">
                <a:solidFill>
                  <a:srgbClr val="C00000"/>
                </a:solidFill>
                <a:effectLst/>
                <a:latin typeface="arial" panose="020B0604020202020204" pitchFamily="34" charset="0"/>
              </a:rPr>
              <a:t>Ðức</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Giêsu</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đã</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chết</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mà</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Phaolô</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quả</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quyết</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là</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vẫn</a:t>
            </a:r>
            <a:r>
              <a:rPr lang="en-US" b="1" i="1" dirty="0">
                <a:solidFill>
                  <a:srgbClr val="C00000"/>
                </a:solidFill>
                <a:effectLst/>
                <a:latin typeface="arial" panose="020B0604020202020204" pitchFamily="34" charset="0"/>
              </a:rPr>
              <a:t> </a:t>
            </a:r>
            <a:r>
              <a:rPr lang="en-US" b="1" i="1" dirty="0" err="1">
                <a:solidFill>
                  <a:srgbClr val="C00000"/>
                </a:solidFill>
                <a:effectLst/>
                <a:latin typeface="arial" panose="020B0604020202020204" pitchFamily="34" charset="0"/>
              </a:rPr>
              <a:t>sống</a:t>
            </a:r>
            <a:r>
              <a:rPr lang="en-US" b="1" i="1" dirty="0">
                <a:solidFill>
                  <a:srgbClr val="C00000"/>
                </a:solidFill>
                <a:effectLst/>
                <a:latin typeface="arial" panose="020B0604020202020204" pitchFamily="34" charset="0"/>
              </a:rPr>
              <a:t>”.</a:t>
            </a:r>
            <a:br>
              <a:rPr lang="en-US" b="1" i="1" dirty="0">
                <a:solidFill>
                  <a:srgbClr val="C00000"/>
                </a:solidFill>
                <a:effectLst/>
                <a:latin typeface="Arial" panose="020B0604020202020204" pitchFamily="34" charset="0"/>
              </a:rPr>
            </a:br>
            <a:r>
              <a:rPr lang="vi-VN" sz="4000" dirty="0">
                <a:solidFill>
                  <a:srgbClr val="C00000"/>
                </a:solidFill>
              </a:rPr>
              <a:t>Bài trích sách Công vụ Tông Đồ.</a:t>
            </a:r>
            <a:endParaRPr lang="en-US" sz="4000" dirty="0">
              <a:solidFill>
                <a:srgbClr val="C00000"/>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2724150"/>
            <a:ext cx="4724400" cy="2420150"/>
          </a:xfrm>
          <a:prstGeom prst="rect">
            <a:avLst/>
          </a:prstGeom>
        </p:spPr>
      </p:pic>
    </p:spTree>
    <p:extLst>
      <p:ext uri="{BB962C8B-B14F-4D97-AF65-F5344CB8AC3E}">
        <p14:creationId xmlns:p14="http://schemas.microsoft.com/office/powerpoint/2010/main" val="3148720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F4D4D6-AC79-488D-900A-1681B63EEB5E}"/>
              </a:ext>
            </a:extLst>
          </p:cNvPr>
          <p:cNvSpPr txBox="1"/>
          <p:nvPr/>
        </p:nvSpPr>
        <p:spPr>
          <a:xfrm>
            <a:off x="3352800" y="438150"/>
            <a:ext cx="2667000" cy="830997"/>
          </a:xfrm>
          <a:prstGeom prst="rect">
            <a:avLst/>
          </a:prstGeom>
          <a:noFill/>
        </p:spPr>
        <p:txBody>
          <a:bodyPr wrap="square">
            <a:spAutoFit/>
          </a:bodyPr>
          <a:lstStyle/>
          <a:p>
            <a:r>
              <a:rPr lang="en-US" sz="4800" b="1" dirty="0" err="1">
                <a:solidFill>
                  <a:srgbClr val="C00000"/>
                </a:solidFill>
                <a:latin typeface="Arial" panose="020B0604020202020204" pitchFamily="34" charset="0"/>
              </a:rPr>
              <a:t>Đáp</a:t>
            </a:r>
            <a:r>
              <a:rPr lang="en-US" sz="4800" b="1" dirty="0">
                <a:solidFill>
                  <a:srgbClr val="C00000"/>
                </a:solidFill>
                <a:latin typeface="Arial" panose="020B0604020202020204" pitchFamily="34" charset="0"/>
              </a:rPr>
              <a:t> ca:</a:t>
            </a:r>
            <a:endParaRPr lang="en-US" sz="4800" b="1" dirty="0">
              <a:solidFill>
                <a:srgbClr val="C00000"/>
              </a:solidFill>
            </a:endParaRPr>
          </a:p>
        </p:txBody>
      </p:sp>
      <p:sp>
        <p:nvSpPr>
          <p:cNvPr id="6" name="TextBox 5">
            <a:extLst>
              <a:ext uri="{FF2B5EF4-FFF2-40B4-BE49-F238E27FC236}">
                <a16:creationId xmlns:a16="http://schemas.microsoft.com/office/drawing/2014/main" id="{C8F3F226-75E0-46B7-AC2C-BFC9C8919B3F}"/>
              </a:ext>
            </a:extLst>
          </p:cNvPr>
          <p:cNvSpPr txBox="1"/>
          <p:nvPr/>
        </p:nvSpPr>
        <p:spPr>
          <a:xfrm>
            <a:off x="1600200" y="1504950"/>
            <a:ext cx="6553200" cy="646331"/>
          </a:xfrm>
          <a:prstGeom prst="rect">
            <a:avLst/>
          </a:prstGeom>
          <a:noFill/>
        </p:spPr>
        <p:txBody>
          <a:bodyPr wrap="square">
            <a:spAutoFit/>
          </a:bodyPr>
          <a:lstStyle/>
          <a:p>
            <a:r>
              <a:rPr lang="de-DE" sz="3600" b="0" i="0" dirty="0">
                <a:solidFill>
                  <a:srgbClr val="0070C0"/>
                </a:solidFill>
                <a:effectLst/>
                <a:latin typeface="arial" panose="020B0604020202020204" pitchFamily="34" charset="0"/>
              </a:rPr>
              <a:t>Tv 102, 1-2. 11-12. 19-20ab</a:t>
            </a:r>
            <a:endParaRPr lang="en-US" sz="3600" dirty="0">
              <a:solidFill>
                <a:srgbClr val="0070C0"/>
              </a:solidFill>
            </a:endParaRPr>
          </a:p>
        </p:txBody>
      </p:sp>
      <p:sp>
        <p:nvSpPr>
          <p:cNvPr id="7" name="Title 1">
            <a:extLst>
              <a:ext uri="{FF2B5EF4-FFF2-40B4-BE49-F238E27FC236}">
                <a16:creationId xmlns:a16="http://schemas.microsoft.com/office/drawing/2014/main" id="{76ACB84B-87EF-477B-BB0C-008A186F17AF}"/>
              </a:ext>
            </a:extLst>
          </p:cNvPr>
          <p:cNvSpPr>
            <a:spLocks noGrp="1"/>
          </p:cNvSpPr>
          <p:nvPr>
            <p:ph type="ctrTitle"/>
          </p:nvPr>
        </p:nvSpPr>
        <p:spPr>
          <a:xfrm>
            <a:off x="838200" y="2007722"/>
            <a:ext cx="7467600" cy="2266949"/>
          </a:xfrm>
        </p:spPr>
        <p:txBody>
          <a:bodyPr>
            <a:normAutofit/>
          </a:bodyPr>
          <a:lstStyle/>
          <a:p>
            <a:pPr algn="just"/>
            <a:r>
              <a:rPr lang="vi-VN" b="1" i="0" dirty="0">
                <a:solidFill>
                  <a:srgbClr val="C00000"/>
                </a:solidFill>
                <a:effectLst/>
                <a:latin typeface="Arial" panose="020B0604020202020204" pitchFamily="34" charset="0"/>
              </a:rPr>
              <a:t>Ðáp: </a:t>
            </a:r>
            <a:r>
              <a:rPr lang="vi-VN" b="1" i="0" dirty="0">
                <a:solidFill>
                  <a:srgbClr val="C00000"/>
                </a:solidFill>
                <a:effectLst/>
                <a:latin typeface="arial" panose="020B0604020202020204" pitchFamily="34" charset="0"/>
              </a:rPr>
              <a:t>Chúa thiết lập ngai vàng Người ở cõi cao xanh</a:t>
            </a:r>
            <a:endParaRPr lang="en-US" b="1" i="1" dirty="0">
              <a:solidFill>
                <a:srgbClr val="C00000"/>
              </a:solidFill>
            </a:endParaRPr>
          </a:p>
        </p:txBody>
      </p:sp>
      <p:pic>
        <p:nvPicPr>
          <p:cNvPr id="3" name="Picture 2">
            <a:extLst>
              <a:ext uri="{FF2B5EF4-FFF2-40B4-BE49-F238E27FC236}">
                <a16:creationId xmlns:a16="http://schemas.microsoft.com/office/drawing/2014/main" id="{6DC60AD3-1509-46E1-9202-2209278CD1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77200" y="4171950"/>
            <a:ext cx="885825" cy="885825"/>
          </a:xfrm>
          <a:prstGeom prst="rect">
            <a:avLst/>
          </a:prstGeom>
        </p:spPr>
      </p:pic>
    </p:spTree>
    <p:extLst>
      <p:ext uri="{BB962C8B-B14F-4D97-AF65-F5344CB8AC3E}">
        <p14:creationId xmlns:p14="http://schemas.microsoft.com/office/powerpoint/2010/main" val="1490017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F4D4D6-AC79-488D-900A-1681B63EEB5E}"/>
              </a:ext>
            </a:extLst>
          </p:cNvPr>
          <p:cNvSpPr txBox="1"/>
          <p:nvPr/>
        </p:nvSpPr>
        <p:spPr>
          <a:xfrm>
            <a:off x="1447800" y="285750"/>
            <a:ext cx="6248400" cy="707886"/>
          </a:xfrm>
          <a:prstGeom prst="rect">
            <a:avLst/>
          </a:prstGeom>
          <a:noFill/>
        </p:spPr>
        <p:txBody>
          <a:bodyPr wrap="square">
            <a:spAutoFit/>
          </a:bodyPr>
          <a:lstStyle/>
          <a:p>
            <a:r>
              <a:rPr lang="en-US" sz="4000" b="1" i="0" dirty="0">
                <a:solidFill>
                  <a:srgbClr val="C00000"/>
                </a:solidFill>
                <a:effectLst/>
                <a:latin typeface="Arial" panose="020B0604020202020204" pitchFamily="34" charset="0"/>
              </a:rPr>
              <a:t>Alleluia: </a:t>
            </a:r>
            <a:r>
              <a:rPr lang="en-US" sz="4000" b="0" i="0" dirty="0">
                <a:solidFill>
                  <a:srgbClr val="333333"/>
                </a:solidFill>
                <a:effectLst/>
                <a:latin typeface="Arial" panose="020B0604020202020204" pitchFamily="34" charset="0"/>
              </a:rPr>
              <a:t> </a:t>
            </a:r>
            <a:r>
              <a:rPr lang="en-US" sz="4000" b="0" i="0" dirty="0">
                <a:solidFill>
                  <a:srgbClr val="0070C0"/>
                </a:solidFill>
                <a:effectLst/>
                <a:latin typeface="Arial" panose="020B0604020202020204" pitchFamily="34" charset="0"/>
              </a:rPr>
              <a:t>Ga 14, 18</a:t>
            </a:r>
            <a:endParaRPr lang="en-US" sz="4000" b="1" dirty="0">
              <a:solidFill>
                <a:srgbClr val="0070C0"/>
              </a:solidFill>
            </a:endParaRPr>
          </a:p>
        </p:txBody>
      </p:sp>
      <p:sp>
        <p:nvSpPr>
          <p:cNvPr id="7" name="Title 1">
            <a:extLst>
              <a:ext uri="{FF2B5EF4-FFF2-40B4-BE49-F238E27FC236}">
                <a16:creationId xmlns:a16="http://schemas.microsoft.com/office/drawing/2014/main" id="{76ACB84B-87EF-477B-BB0C-008A186F17AF}"/>
              </a:ext>
            </a:extLst>
          </p:cNvPr>
          <p:cNvSpPr>
            <a:spLocks noGrp="1"/>
          </p:cNvSpPr>
          <p:nvPr>
            <p:ph type="ctrTitle"/>
          </p:nvPr>
        </p:nvSpPr>
        <p:spPr>
          <a:xfrm>
            <a:off x="533400" y="1733550"/>
            <a:ext cx="8153400" cy="2266949"/>
          </a:xfrm>
        </p:spPr>
        <p:txBody>
          <a:bodyPr>
            <a:noAutofit/>
          </a:bodyPr>
          <a:lstStyle/>
          <a:p>
            <a:pPr algn="just"/>
            <a:r>
              <a:rPr lang="en-US" b="1" i="0" dirty="0">
                <a:solidFill>
                  <a:srgbClr val="C00000"/>
                </a:solidFill>
                <a:effectLst/>
                <a:latin typeface="Arial" panose="020B0604020202020204" pitchFamily="34" charset="0"/>
              </a:rPr>
              <a:t>Alleluia, alleluia! – </a:t>
            </a:r>
            <a:r>
              <a:rPr lang="en-US" b="1" i="0" dirty="0" err="1">
                <a:solidFill>
                  <a:srgbClr val="C00000"/>
                </a:solidFill>
                <a:effectLst/>
                <a:latin typeface="Arial" panose="020B0604020202020204" pitchFamily="34" charset="0"/>
              </a:rPr>
              <a:t>Chúa</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phán</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Thầy</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sẽ</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không</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bỏ</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các</a:t>
            </a:r>
            <a:r>
              <a:rPr lang="en-US" b="1" i="0" dirty="0">
                <a:solidFill>
                  <a:srgbClr val="C00000"/>
                </a:solidFill>
                <a:effectLst/>
                <a:latin typeface="Arial" panose="020B0604020202020204" pitchFamily="34" charset="0"/>
              </a:rPr>
              <a:t> con </a:t>
            </a:r>
            <a:r>
              <a:rPr lang="en-US" b="1" i="0" dirty="0" err="1">
                <a:solidFill>
                  <a:srgbClr val="C00000"/>
                </a:solidFill>
                <a:effectLst/>
                <a:latin typeface="Arial" panose="020B0604020202020204" pitchFamily="34" charset="0"/>
              </a:rPr>
              <a:t>mồ</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côi</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Thầy</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sẽ</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đến</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với</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các</a:t>
            </a:r>
            <a:r>
              <a:rPr lang="en-US" b="1" i="0" dirty="0">
                <a:solidFill>
                  <a:srgbClr val="C00000"/>
                </a:solidFill>
                <a:effectLst/>
                <a:latin typeface="Arial" panose="020B0604020202020204" pitchFamily="34" charset="0"/>
              </a:rPr>
              <a:t> con </a:t>
            </a:r>
            <a:r>
              <a:rPr lang="en-US" b="1" i="0" dirty="0" err="1">
                <a:solidFill>
                  <a:srgbClr val="C00000"/>
                </a:solidFill>
                <a:effectLst/>
                <a:latin typeface="Arial" panose="020B0604020202020204" pitchFamily="34" charset="0"/>
              </a:rPr>
              <a:t>và</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lòng</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các</a:t>
            </a:r>
            <a:r>
              <a:rPr lang="en-US" b="1" i="0" dirty="0">
                <a:solidFill>
                  <a:srgbClr val="C00000"/>
                </a:solidFill>
                <a:effectLst/>
                <a:latin typeface="Arial" panose="020B0604020202020204" pitchFamily="34" charset="0"/>
              </a:rPr>
              <a:t> con </a:t>
            </a:r>
            <a:r>
              <a:rPr lang="en-US" b="1" i="0" dirty="0" err="1">
                <a:solidFill>
                  <a:srgbClr val="C00000"/>
                </a:solidFill>
                <a:effectLst/>
                <a:latin typeface="Arial" panose="020B0604020202020204" pitchFamily="34" charset="0"/>
              </a:rPr>
              <a:t>sẽ</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vui</a:t>
            </a:r>
            <a:r>
              <a:rPr lang="en-US" b="1" i="0" dirty="0">
                <a:solidFill>
                  <a:srgbClr val="C00000"/>
                </a:solidFill>
                <a:effectLst/>
                <a:latin typeface="Arial" panose="020B0604020202020204" pitchFamily="34" charset="0"/>
              </a:rPr>
              <a:t> </a:t>
            </a:r>
            <a:r>
              <a:rPr lang="en-US" b="1" i="0" dirty="0" err="1">
                <a:solidFill>
                  <a:srgbClr val="C00000"/>
                </a:solidFill>
                <a:effectLst/>
                <a:latin typeface="Arial" panose="020B0604020202020204" pitchFamily="34" charset="0"/>
              </a:rPr>
              <a:t>mừng</a:t>
            </a:r>
            <a:r>
              <a:rPr lang="en-US" b="1" i="0" dirty="0">
                <a:solidFill>
                  <a:srgbClr val="C00000"/>
                </a:solidFill>
                <a:effectLst/>
                <a:latin typeface="Arial" panose="020B0604020202020204" pitchFamily="34" charset="0"/>
              </a:rPr>
              <a:t>”. – Alleluia.</a:t>
            </a:r>
            <a:endParaRPr lang="en-US" b="1" i="1" dirty="0">
              <a:solidFill>
                <a:srgbClr val="C00000"/>
              </a:solidFill>
            </a:endParaRPr>
          </a:p>
        </p:txBody>
      </p:sp>
      <p:pic>
        <p:nvPicPr>
          <p:cNvPr id="4" name="Picture 3">
            <a:extLst>
              <a:ext uri="{FF2B5EF4-FFF2-40B4-BE49-F238E27FC236}">
                <a16:creationId xmlns:a16="http://schemas.microsoft.com/office/drawing/2014/main" id="{5568F5BC-AE6E-4715-9C24-7E69D9FE23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53400" y="4248150"/>
            <a:ext cx="809625" cy="809625"/>
          </a:xfrm>
          <a:prstGeom prst="rect">
            <a:avLst/>
          </a:prstGeom>
        </p:spPr>
      </p:pic>
    </p:spTree>
    <p:extLst>
      <p:ext uri="{BB962C8B-B14F-4D97-AF65-F5344CB8AC3E}">
        <p14:creationId xmlns:p14="http://schemas.microsoft.com/office/powerpoint/2010/main" val="1426662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1026" name="Picture 2" descr="Header">
            <a:extLst>
              <a:ext uri="{FF2B5EF4-FFF2-40B4-BE49-F238E27FC236}">
                <a16:creationId xmlns:a16="http://schemas.microsoft.com/office/drawing/2014/main" id="{369B36AD-4484-4703-B236-E651FFC79B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700"/>
            <a:ext cx="9144000" cy="51562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B7B9E4FA-6359-460A-A399-8D517269A5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1000" y="133350"/>
            <a:ext cx="914400" cy="914400"/>
          </a:xfrm>
          <a:prstGeom prst="rect">
            <a:avLst/>
          </a:prstGeom>
        </p:spPr>
      </p:pic>
      <p:sp>
        <p:nvSpPr>
          <p:cNvPr id="6" name="TextBox 5">
            <a:extLst>
              <a:ext uri="{FF2B5EF4-FFF2-40B4-BE49-F238E27FC236}">
                <a16:creationId xmlns:a16="http://schemas.microsoft.com/office/drawing/2014/main" id="{74B7601D-D340-406E-BB4B-6FF9528997C9}"/>
              </a:ext>
            </a:extLst>
          </p:cNvPr>
          <p:cNvSpPr txBox="1"/>
          <p:nvPr/>
        </p:nvSpPr>
        <p:spPr>
          <a:xfrm>
            <a:off x="3048000" y="3105150"/>
            <a:ext cx="5638800" cy="646331"/>
          </a:xfrm>
          <a:prstGeom prst="rect">
            <a:avLst/>
          </a:prstGeom>
          <a:noFill/>
        </p:spPr>
        <p:txBody>
          <a:bodyPr wrap="square">
            <a:spAutoFit/>
          </a:bodyPr>
          <a:lstStyle/>
          <a:p>
            <a:pPr algn="l"/>
            <a:r>
              <a:rPr lang="nb-NO" sz="3600" b="1" i="0" dirty="0">
                <a:solidFill>
                  <a:srgbClr val="FFFF00"/>
                </a:solidFill>
                <a:effectLst/>
                <a:latin typeface="arial" panose="020B0604020202020204" pitchFamily="34" charset="0"/>
              </a:rPr>
              <a:t>Phúc Âm: Ga 21, 15-19</a:t>
            </a:r>
            <a:endParaRPr lang="en-US" sz="3600" b="1" i="0" dirty="0">
              <a:solidFill>
                <a:srgbClr val="FFFF00"/>
              </a:solidFill>
              <a:effectLst/>
              <a:latin typeface="Helvetica Neue"/>
            </a:endParaRPr>
          </a:p>
        </p:txBody>
      </p:sp>
    </p:spTree>
    <p:extLst>
      <p:ext uri="{BB962C8B-B14F-4D97-AF65-F5344CB8AC3E}">
        <p14:creationId xmlns:p14="http://schemas.microsoft.com/office/powerpoint/2010/main" val="3874638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751083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581400" y="1"/>
            <a:ext cx="5334000" cy="5143499"/>
          </a:xfrm>
        </p:spPr>
        <p:txBody>
          <a:bodyPr/>
          <a:lstStyle/>
          <a:p>
            <a:r>
              <a:rPr lang="en-US" sz="6000" b="1" dirty="0">
                <a:solidFill>
                  <a:srgbClr val="C00000"/>
                </a:solidFill>
              </a:rPr>
              <a:t>Ca </a:t>
            </a:r>
            <a:r>
              <a:rPr lang="en-US" sz="6000" b="1" dirty="0" err="1">
                <a:solidFill>
                  <a:srgbClr val="C00000"/>
                </a:solidFill>
              </a:rPr>
              <a:t>Dâng</a:t>
            </a:r>
            <a:r>
              <a:rPr lang="en-US" sz="6000" b="1" dirty="0">
                <a:solidFill>
                  <a:srgbClr val="C00000"/>
                </a:solidFill>
              </a:rPr>
              <a:t> </a:t>
            </a:r>
            <a:r>
              <a:rPr lang="en-US" sz="6000" b="1" dirty="0" err="1">
                <a:solidFill>
                  <a:srgbClr val="C00000"/>
                </a:solidFill>
              </a:rPr>
              <a:t>Lễ</a:t>
            </a:r>
            <a:br>
              <a:rPr lang="en-US" sz="6000" dirty="0">
                <a:solidFill>
                  <a:srgbClr val="C00000"/>
                </a:solidFill>
              </a:rPr>
            </a:br>
            <a:endParaRPr lang="en-US" i="1" dirty="0">
              <a:solidFill>
                <a:srgbClr val="0070C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95250"/>
            <a:ext cx="4352925" cy="5143500"/>
          </a:xfrm>
          <a:prstGeom prst="rect">
            <a:avLst/>
          </a:prstGeom>
        </p:spPr>
      </p:pic>
    </p:spTree>
    <p:extLst>
      <p:ext uri="{BB962C8B-B14F-4D97-AF65-F5344CB8AC3E}">
        <p14:creationId xmlns:p14="http://schemas.microsoft.com/office/powerpoint/2010/main" val="2343456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209550"/>
            <a:ext cx="9144000" cy="1123950"/>
          </a:xfrm>
        </p:spPr>
        <p:txBody>
          <a:bodyPr/>
          <a:lstStyle/>
          <a:p>
            <a:r>
              <a:rPr lang="en-US" sz="6000" b="1" dirty="0">
                <a:solidFill>
                  <a:srgbClr val="C00000"/>
                </a:solidFill>
              </a:rPr>
              <a:t>Ca </a:t>
            </a:r>
            <a:r>
              <a:rPr lang="en-US" sz="6000" b="1" dirty="0" err="1">
                <a:solidFill>
                  <a:srgbClr val="C00000"/>
                </a:solidFill>
              </a:rPr>
              <a:t>Hiệp</a:t>
            </a:r>
            <a:r>
              <a:rPr lang="en-US" sz="6000" b="1" dirty="0">
                <a:solidFill>
                  <a:srgbClr val="C00000"/>
                </a:solidFill>
              </a:rPr>
              <a:t> </a:t>
            </a:r>
            <a:r>
              <a:rPr lang="en-US" sz="6000" b="1" dirty="0" err="1">
                <a:solidFill>
                  <a:srgbClr val="C00000"/>
                </a:solidFill>
              </a:rPr>
              <a:t>Lễ</a:t>
            </a:r>
            <a:endParaRPr lang="en-US" b="1" i="1" dirty="0">
              <a:solidFill>
                <a:srgbClr val="002060"/>
              </a:solidFill>
            </a:endParaRPr>
          </a:p>
        </p:txBody>
      </p:sp>
      <p:sp>
        <p:nvSpPr>
          <p:cNvPr id="3" name="TextBox 2">
            <a:extLst>
              <a:ext uri="{FF2B5EF4-FFF2-40B4-BE49-F238E27FC236}">
                <a16:creationId xmlns:a16="http://schemas.microsoft.com/office/drawing/2014/main" id="{ABFBF290-4444-4063-8694-9B186C774C95}"/>
              </a:ext>
            </a:extLst>
          </p:cNvPr>
          <p:cNvSpPr txBox="1"/>
          <p:nvPr/>
        </p:nvSpPr>
        <p:spPr>
          <a:xfrm>
            <a:off x="342900" y="1509921"/>
            <a:ext cx="8458200" cy="2123658"/>
          </a:xfrm>
          <a:prstGeom prst="rect">
            <a:avLst/>
          </a:prstGeom>
          <a:noFill/>
        </p:spPr>
        <p:txBody>
          <a:bodyPr wrap="square" rtlCol="0">
            <a:spAutoFit/>
          </a:bodyPr>
          <a:lstStyle/>
          <a:p>
            <a:pPr algn="just"/>
            <a:r>
              <a:rPr lang="vi-VN" sz="4400" b="1" i="0" dirty="0">
                <a:solidFill>
                  <a:srgbClr val="C00000"/>
                </a:solidFill>
                <a:effectLst/>
                <a:latin typeface="arial" panose="020B0604020202020204" pitchFamily="34" charset="0"/>
              </a:rPr>
              <a:t>Chúa phán: Khi thần Chân lý đến, Người sẽ dạy các con biết tất cả sự thật – Alleluia.</a:t>
            </a:r>
            <a:endParaRPr lang="en-US" sz="4400" b="1" dirty="0">
              <a:solidFill>
                <a:srgbClr val="C00000"/>
              </a:solidFill>
            </a:endParaRPr>
          </a:p>
        </p:txBody>
      </p:sp>
    </p:spTree>
    <p:extLst>
      <p:ext uri="{BB962C8B-B14F-4D97-AF65-F5344CB8AC3E}">
        <p14:creationId xmlns:p14="http://schemas.microsoft.com/office/powerpoint/2010/main" val="18034163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618</TotalTime>
  <Words>193</Words>
  <Application>Microsoft Office PowerPoint</Application>
  <PresentationFormat>On-screen Show (16:9)</PresentationFormat>
  <Paragraphs>16</Paragraphs>
  <Slides>11</Slides>
  <Notes>1</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11</vt:i4>
      </vt:variant>
    </vt:vector>
  </HeadingPairs>
  <TitlesOfParts>
    <vt:vector size="19" baseType="lpstr">
      <vt:lpstr>Arial</vt:lpstr>
      <vt:lpstr>Arial</vt:lpstr>
      <vt:lpstr>Calibri</vt:lpstr>
      <vt:lpstr>Helvetica Neue</vt:lpstr>
      <vt:lpstr>UTM American Sans</vt:lpstr>
      <vt:lpstr>Office Theme</vt:lpstr>
      <vt:lpstr>12_Office Theme</vt:lpstr>
      <vt:lpstr>14_Office Theme</vt:lpstr>
      <vt:lpstr>PowerPoint Presentation</vt:lpstr>
      <vt:lpstr>Ca Nhập Lễ</vt:lpstr>
      <vt:lpstr>Bài đọc 1.  Cv 25, 13-21 “Ðức Giêsu đã chết mà Phaolô quả quyết là vẫn sống”. Bài trích sách Công vụ Tông Đồ.</vt:lpstr>
      <vt:lpstr>Ðáp: Chúa thiết lập ngai vàng Người ở cõi cao xanh</vt:lpstr>
      <vt:lpstr>Alleluia, alleluia! – Chúa phán: “Thầy sẽ không bỏ các con mồ côi: Thầy sẽ đến với các con và lòng các con sẽ vui mừng”. – Alleluia.</vt:lpstr>
      <vt:lpstr>PowerPoint Presentation</vt:lpstr>
      <vt:lpstr>PowerPoint Presentation</vt:lpstr>
      <vt:lpstr>Ca Dâng Lễ </vt:lpstr>
      <vt:lpstr>Ca Hiệp Lễ</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Hùng Nam</dc:creator>
  <cp:lastModifiedBy>PC</cp:lastModifiedBy>
  <cp:revision>30</cp:revision>
  <dcterms:created xsi:type="dcterms:W3CDTF">2025-03-12T05:53:40Z</dcterms:created>
  <dcterms:modified xsi:type="dcterms:W3CDTF">2025-05-31T06:34:43Z</dcterms:modified>
</cp:coreProperties>
</file>