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74" r:id="rId2"/>
    <p:sldId id="257" r:id="rId3"/>
    <p:sldId id="258" r:id="rId4"/>
    <p:sldId id="260" r:id="rId5"/>
    <p:sldId id="275" r:id="rId6"/>
    <p:sldId id="313" r:id="rId7"/>
    <p:sldId id="278" r:id="rId8"/>
    <p:sldId id="282" r:id="rId9"/>
    <p:sldId id="283" r:id="rId10"/>
    <p:sldId id="314" r:id="rId11"/>
  </p:sldIdLst>
  <p:sldSz cx="9144000" cy="5143500" type="screen16x9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971E5F1-923A-41DF-A326-464730339D0C}" type="slidenum">
              <a:t>‹#›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0907805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533396" y="763588"/>
            <a:ext cx="6705596" cy="377189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77240" y="4777557"/>
            <a:ext cx="6217563" cy="452592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1F021F4E-B197-4692-8645-753E8A4C6DB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263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4933" marR="0" lvl="0" indent="-174933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en-US" sz="1600" b="0" i="0" u="none" strike="noStrike" kern="1200" cap="none" spc="0" baseline="0">
        <a:solidFill>
          <a:srgbClr val="000000"/>
        </a:solidFill>
        <a:uFillTx/>
        <a:latin typeface="Arial" pitchFamily="18"/>
        <a:ea typeface="Microsoft YaHei" pitchFamily="2"/>
        <a:cs typeface="Mangal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8933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3054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5312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685443" y="1597493"/>
            <a:ext cx="7773122" cy="110279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372322" y="2914147"/>
            <a:ext cx="6400800" cy="1314495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8344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89836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6641278" y="192261"/>
            <a:ext cx="1988637" cy="4502990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672477" y="192261"/>
            <a:ext cx="5830561" cy="450299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17458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07070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722878" y="3305144"/>
            <a:ext cx="7771677" cy="1021787"/>
          </a:xfrm>
        </p:spPr>
        <p:txBody>
          <a:bodyPr anchor="t"/>
          <a:lstStyle>
            <a:lvl1pPr>
              <a:defRPr sz="3200" cap="all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22878" y="2179673"/>
            <a:ext cx="7771677" cy="1125480"/>
          </a:xfrm>
        </p:spPr>
        <p:txBody>
          <a:bodyPr anchor="b"/>
          <a:lstStyle>
            <a:lvl1pPr marL="0" indent="0">
              <a:buNone/>
              <a:defRPr sz="16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48213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672477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720324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92115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6297"/>
            <a:ext cx="8229600" cy="85652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457922" y="1151403"/>
            <a:ext cx="403919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57922" y="1630969"/>
            <a:ext cx="403919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4645444" y="1151403"/>
            <a:ext cx="404207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4645444" y="1630969"/>
            <a:ext cx="404207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3187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93544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3226315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5218"/>
            <a:ext cx="3008156" cy="870572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3575523" y="205218"/>
            <a:ext cx="5111998" cy="4389577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457922" y="1075791"/>
            <a:ext cx="3008156" cy="3519013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30841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1792800" y="3600020"/>
            <a:ext cx="5486400" cy="425561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1792800" y="459047"/>
            <a:ext cx="5486400" cy="3086959"/>
          </a:xfrm>
        </p:spPr>
        <p:txBody>
          <a:bodyPr/>
          <a:lstStyle>
            <a:lvl1pPr marL="0" indent="0">
              <a:buNone/>
              <a:defRPr sz="2600"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1792800" y="4025581"/>
            <a:ext cx="5486400" cy="603787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99400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672038" y="192033"/>
            <a:ext cx="7808491" cy="85899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72038" y="1335654"/>
            <a:ext cx="7957721" cy="335934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/>
          <p:nvPr/>
        </p:nvSpPr>
        <p:spPr>
          <a:xfrm>
            <a:off x="657673" y="4815010"/>
            <a:ext cx="8486089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03215" y="4959522"/>
            <a:ext cx="7340547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marR="0" lvl="0" indent="0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SzPct val="45000"/>
        <a:buFont typeface="StarSymbol"/>
        <a:buChar char=""/>
        <a:tabLst/>
        <a:defRPr lang="en-US" sz="1800" b="1" i="1" u="none" strike="noStrike" kern="0" cap="none" spc="0" baseline="0">
          <a:solidFill>
            <a:srgbClr val="FF9966"/>
          </a:solidFill>
          <a:uFillTx/>
          <a:latin typeface="Albany" pitchFamily="34"/>
          <a:ea typeface="Arial Unicode MS" pitchFamily="2"/>
          <a:cs typeface="Tahoma" pitchFamily="2"/>
        </a:defRPr>
      </a:lvl1pPr>
    </p:titleStyle>
    <p:bodyStyle>
      <a:lvl1pPr marL="431999" marR="0" lvl="0" indent="-323999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1pPr>
      <a:lvl2pPr marL="863998" marR="0" lvl="1" indent="-287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8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2pPr>
      <a:lvl3pPr marL="1295997" marR="0" lvl="2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3pPr>
      <a:lvl4pPr marL="1727996" marR="0" lvl="3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4pPr>
      <a:lvl5pPr marL="2159995" marR="0" lvl="4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B964437-0EE9-4C05-9FAB-DA7BD3ED0D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9144001" cy="514867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4C70941-300C-4C76-8DA0-A0BB1D8D8AF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773" y="246639"/>
            <a:ext cx="1105509" cy="110550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0FC641B6-31F7-4604-8FEC-52015218A6A0}"/>
              </a:ext>
            </a:extLst>
          </p:cNvPr>
          <p:cNvSpPr txBox="1"/>
          <p:nvPr/>
        </p:nvSpPr>
        <p:spPr>
          <a:xfrm>
            <a:off x="2006825" y="3214825"/>
            <a:ext cx="689401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SÁU TUẦN 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</a:rPr>
              <a:t>V</a:t>
            </a:r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III THƯỜNG NIÊN A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8662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B964437-0EE9-4C05-9FAB-DA7BD3ED0D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9144001" cy="514867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4C70941-300C-4C76-8DA0-A0BB1D8D8AF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773" y="246639"/>
            <a:ext cx="1105509" cy="110550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0FC641B6-31F7-4604-8FEC-52015218A6A0}"/>
              </a:ext>
            </a:extLst>
          </p:cNvPr>
          <p:cNvSpPr txBox="1"/>
          <p:nvPr/>
        </p:nvSpPr>
        <p:spPr>
          <a:xfrm>
            <a:off x="2006825" y="3214825"/>
            <a:ext cx="689401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SÁU TUẦN 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</a:rPr>
              <a:t>V</a:t>
            </a:r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III THƯỜNG NIÊN A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93689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/>
          <p:nvPr/>
        </p:nvSpPr>
        <p:spPr>
          <a:xfrm>
            <a:off x="259280" y="1203821"/>
            <a:ext cx="8625439" cy="2800767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400" b="1" i="0" u="none" strike="noStrike" kern="1200" cap="none" spc="0" baseline="0" dirty="0">
                <a:solidFill>
                  <a:schemeClr val="bg1"/>
                </a:solidFill>
                <a:uFillTx/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 </a:t>
            </a:r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 đã cứu trợ tôi, đã đưa tôi đến chỗ thênh thang rộng rãi, và đã cứu sống tôi, bởi vì Người thương tôi.</a:t>
            </a:r>
            <a:endParaRPr lang="en-US" sz="4400" b="1" i="0" u="none" strike="noStrike" kern="1200" cap="none" spc="0" baseline="0" dirty="0"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A7B9AF-A5E5-4DE2-917C-5A3A29380515}"/>
              </a:ext>
            </a:extLst>
          </p:cNvPr>
          <p:cNvSpPr txBox="1"/>
          <p:nvPr/>
        </p:nvSpPr>
        <p:spPr>
          <a:xfrm>
            <a:off x="2699368" y="114153"/>
            <a:ext cx="434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Nhập</a:t>
            </a:r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endParaRPr lang="en-US" sz="4800" dirty="0"/>
          </a:p>
        </p:txBody>
      </p:sp>
    </p:spTree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/>
          <p:nvPr/>
        </p:nvSpPr>
        <p:spPr>
          <a:xfrm>
            <a:off x="211722" y="741032"/>
            <a:ext cx="8640961" cy="2800767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vi-VN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“Cha ông chúng ta là những người biết xót thương người, danh tiếng tồn tại từ đời nọ sang đời kia”.</a:t>
            </a:r>
            <a:endParaRPr lang="en-US" sz="4400" b="1" i="0" u="none" strike="noStrike" kern="1200" cap="none" spc="0" baseline="0" dirty="0">
              <a:solidFill>
                <a:schemeClr val="bg1"/>
              </a:solidFill>
              <a:uFillTx/>
              <a:latin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A8C877E-1F27-4C65-8D10-EF8FA5CC291D}"/>
              </a:ext>
            </a:extLst>
          </p:cNvPr>
          <p:cNvSpPr txBox="1"/>
          <p:nvPr/>
        </p:nvSpPr>
        <p:spPr>
          <a:xfrm>
            <a:off x="251520" y="131335"/>
            <a:ext cx="864096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Đọc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1: </a:t>
            </a:r>
            <a:r>
              <a:rPr lang="en-US" sz="4000" b="0" i="0" dirty="0">
                <a:solidFill>
                  <a:srgbClr val="3A3A3A"/>
                </a:solidFill>
                <a:effectLst/>
                <a:latin typeface="Roboto" panose="02000000000000000000" pitchFamily="2" charset="0"/>
              </a:rPr>
              <a:t> </a:t>
            </a:r>
            <a:r>
              <a:rPr lang="en-US" sz="40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Hc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44, 1. 9-13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9DD3A0B-07D5-4E35-A977-30E947C9B260}"/>
              </a:ext>
            </a:extLst>
          </p:cNvPr>
          <p:cNvSpPr txBox="1"/>
          <p:nvPr/>
        </p:nvSpPr>
        <p:spPr>
          <a:xfrm>
            <a:off x="39796" y="3741755"/>
            <a:ext cx="889248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Trích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Sách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Huấn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ca.</a:t>
            </a:r>
            <a:endParaRPr lang="en-US" sz="4000" dirty="0">
              <a:solidFill>
                <a:schemeClr val="bg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588591D-F391-4231-BA51-FAA3CD35F6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8350" y="2896949"/>
            <a:ext cx="4445650" cy="2397498"/>
          </a:xfrm>
          <a:prstGeom prst="rect">
            <a:avLst/>
          </a:prstGeom>
        </p:spPr>
      </p:pic>
    </p:spTree>
  </p:cSld>
  <p:clrMapOvr>
    <a:masterClrMapping/>
  </p:clrMapOvr>
  <p:transition spd="med">
    <p:pull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/>
          <p:nvPr/>
        </p:nvSpPr>
        <p:spPr>
          <a:xfrm>
            <a:off x="620799" y="1715547"/>
            <a:ext cx="8063344" cy="144655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Ðáp: Chúa yêu thương dân Người (c. 4a).</a:t>
            </a:r>
            <a:endParaRPr lang="en-US" sz="4400" b="1" i="0" u="none" strike="noStrike" kern="1200" cap="none" spc="0" baseline="0" dirty="0">
              <a:ln w="12700">
                <a:solidFill>
                  <a:schemeClr val="accent4">
                    <a:lumMod val="50000"/>
                  </a:schemeClr>
                </a:solidFill>
              </a:ln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2643994" y="145883"/>
            <a:ext cx="4248476" cy="92333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5400" b="1" i="0" u="none" strike="noStrike" kern="1200" cap="none" spc="0" baseline="0" dirty="0" err="1">
                <a:solidFill>
                  <a:srgbClr val="FFFF00"/>
                </a:solidFill>
                <a:uFillTx/>
                <a:latin typeface="Calibri"/>
              </a:rPr>
              <a:t>Đáp</a:t>
            </a:r>
            <a:r>
              <a:rPr lang="en-US" sz="5400" b="1" i="0" u="none" strike="noStrike" kern="1200" cap="none" spc="0" baseline="0" dirty="0">
                <a:solidFill>
                  <a:srgbClr val="FFFF00"/>
                </a:solidFill>
                <a:uFillTx/>
                <a:latin typeface="Calibri"/>
              </a:rPr>
              <a:t> Ca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1872A9-38BF-4BF8-9466-072F5E08A766}"/>
              </a:ext>
            </a:extLst>
          </p:cNvPr>
          <p:cNvSpPr txBox="1"/>
          <p:nvPr/>
        </p:nvSpPr>
        <p:spPr>
          <a:xfrm>
            <a:off x="1205714" y="1069216"/>
            <a:ext cx="71250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Tv 149, 1-2. 3-4. 5-6a và 9b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E1CF996-EC85-4D87-A846-94F8105638D6}"/>
              </a:ext>
            </a:extLst>
          </p:cNvPr>
          <p:cNvSpPr txBox="1"/>
          <p:nvPr/>
        </p:nvSpPr>
        <p:spPr>
          <a:xfrm>
            <a:off x="1407339" y="225735"/>
            <a:ext cx="6781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Alleluia: </a:t>
            </a:r>
            <a:r>
              <a:rPr lang="en-US" sz="44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Dt 4, 12</a:t>
            </a: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82868AD-E8B9-462B-B621-E55F03EA34A5}"/>
              </a:ext>
            </a:extLst>
          </p:cNvPr>
          <p:cNvSpPr txBox="1">
            <a:spLocks/>
          </p:cNvSpPr>
          <p:nvPr/>
        </p:nvSpPr>
        <p:spPr>
          <a:xfrm>
            <a:off x="304800" y="930247"/>
            <a:ext cx="8534400" cy="2945838"/>
          </a:xfrm>
          <a:prstGeom prst="rect">
            <a:avLst/>
          </a:prstGeom>
        </p:spPr>
        <p:txBody>
          <a:bodyPr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"/>
              <a:tabLst/>
              <a:defRPr lang="en-US" sz="1800" b="1" i="1" u="none" strike="noStrike" kern="0" cap="none" spc="0" baseline="0">
                <a:solidFill>
                  <a:srgbClr val="FF9966"/>
                </a:solidFill>
                <a:uFillTx/>
                <a:latin typeface="Albany" pitchFamily="34"/>
                <a:ea typeface="Arial Unicode MS" pitchFamily="2"/>
                <a:cs typeface="Tahoma" pitchFamily="2"/>
              </a:defRPr>
            </a:lvl1pPr>
          </a:lstStyle>
          <a:p>
            <a:pPr algn="just"/>
            <a:r>
              <a:rPr lang="vi-VN" sz="4400" u="sng" dirty="0">
                <a:solidFill>
                  <a:srgbClr val="FFFF00"/>
                </a:solidFill>
                <a:latin typeface="+mn-lt"/>
                <a:cs typeface="Times New Roman" pitchFamily="18" charset="0"/>
              </a:rPr>
              <a:t>Alleluia-alleluia</a:t>
            </a:r>
            <a:r>
              <a:rPr lang="vi-VN" sz="4400" u="sng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:</a:t>
            </a:r>
            <a:r>
              <a:rPr lang="vi-VN" sz="4400" b="0" i="0" dirty="0">
                <a:solidFill>
                  <a:srgbClr val="333333"/>
                </a:solidFill>
                <a:latin typeface="+mn-lt"/>
              </a:rPr>
              <a:t> </a:t>
            </a:r>
            <a:r>
              <a:rPr lang="vi-VN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vi-VN" sz="44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vi-VN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– Lời Thiên Chúa là lời hằng sống, linh nghiệm, phơi bày tư tưởng và ý muốn của tâm hồn. –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 </a:t>
            </a:r>
            <a:r>
              <a:rPr lang="vi-VN" sz="4400" u="sng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Alleluia.</a:t>
            </a:r>
          </a:p>
        </p:txBody>
      </p:sp>
    </p:spTree>
    <p:extLst>
      <p:ext uri="{BB962C8B-B14F-4D97-AF65-F5344CB8AC3E}">
        <p14:creationId xmlns:p14="http://schemas.microsoft.com/office/powerpoint/2010/main" val="2052262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B964437-0EE9-4C05-9FAB-DA7BD3ED0D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9144001" cy="514867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4C70941-300C-4C76-8DA0-A0BB1D8D8AF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773" y="246639"/>
            <a:ext cx="1105509" cy="110550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0FC641B6-31F7-4604-8FEC-52015218A6A0}"/>
              </a:ext>
            </a:extLst>
          </p:cNvPr>
          <p:cNvSpPr txBox="1"/>
          <p:nvPr/>
        </p:nvSpPr>
        <p:spPr>
          <a:xfrm>
            <a:off x="2006825" y="3214825"/>
            <a:ext cx="689401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SÁU TUẦN 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</a:rPr>
              <a:t>V</a:t>
            </a:r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III THƯỜNG NIÊN A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66108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9EDB0CD-6E63-4EA8-BF0E-B95655C41A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454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8611C6C-E32C-4BEE-8FCE-91F48C1049FE}"/>
              </a:ext>
            </a:extLst>
          </p:cNvPr>
          <p:cNvSpPr txBox="1"/>
          <p:nvPr/>
        </p:nvSpPr>
        <p:spPr>
          <a:xfrm>
            <a:off x="3512956" y="2063918"/>
            <a:ext cx="52992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DÂNG LỄ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EBE78D3-65CE-46F9-A1D9-2C45C098FC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703" y="1186305"/>
            <a:ext cx="3563910" cy="3563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2842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E23BA6D-69E3-42D6-86FD-7E5208EF7B54}"/>
              </a:ext>
            </a:extLst>
          </p:cNvPr>
          <p:cNvSpPr txBox="1"/>
          <p:nvPr/>
        </p:nvSpPr>
        <p:spPr>
          <a:xfrm>
            <a:off x="2514600" y="343448"/>
            <a:ext cx="4114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HIỆP LỄ</a:t>
            </a:r>
            <a:endParaRPr lang="en-US"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B606FA-EB6E-4C18-88E0-2959E4C9D701}"/>
              </a:ext>
            </a:extLst>
          </p:cNvPr>
          <p:cNvSpPr txBox="1"/>
          <p:nvPr/>
        </p:nvSpPr>
        <p:spPr>
          <a:xfrm>
            <a:off x="206347" y="1171366"/>
            <a:ext cx="8731305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sẽ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hát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mừng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vì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ban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ân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huệ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cho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và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sẽ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ca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khen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thánh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danh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là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Đấng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Tối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Cao.</a:t>
            </a:r>
            <a:endParaRPr lang="vi-VN" sz="4400" b="1" i="0" dirty="0">
              <a:solidFill>
                <a:schemeClr val="bg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521429077"/>
      </p:ext>
    </p:extLst>
  </p:cSld>
  <p:clrMapOvr>
    <a:masterClrMapping/>
  </p:clrMapOvr>
</p:sld>
</file>

<file path=ppt/theme/theme1.xml><?xml version="1.0" encoding="utf-8"?>
<a:theme xmlns:a="http://schemas.openxmlformats.org/drawingml/2006/main" name="lyt darkblue_new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883</TotalTime>
  <Words>182</Words>
  <Application>Microsoft Office PowerPoint</Application>
  <PresentationFormat>On-screen Show (16:9)</PresentationFormat>
  <Paragraphs>16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Albany</vt:lpstr>
      <vt:lpstr>Arial</vt:lpstr>
      <vt:lpstr>Calibri</vt:lpstr>
      <vt:lpstr>Roboto</vt:lpstr>
      <vt:lpstr>StarSymbol</vt:lpstr>
      <vt:lpstr>Thorndale</vt:lpstr>
      <vt:lpstr>Times New Roman</vt:lpstr>
      <vt:lpstr>lyt darkblue_new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Quốc Văn Nguyễn</dc:creator>
  <cp:lastModifiedBy>PC</cp:lastModifiedBy>
  <cp:revision>69</cp:revision>
  <dcterms:created xsi:type="dcterms:W3CDTF">2018-11-13T15:52:26Z</dcterms:created>
  <dcterms:modified xsi:type="dcterms:W3CDTF">2026-05-21T08:20:14Z</dcterms:modified>
</cp:coreProperties>
</file>