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3" r:id="rId7"/>
    <p:sldId id="278" r:id="rId8"/>
    <p:sldId id="282" r:id="rId9"/>
    <p:sldId id="283" r:id="rId10"/>
    <p:sldId id="31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964437-0EE9-4C05-9FAB-DA7BD3ED0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4001" cy="51486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C70941-300C-4C76-8DA0-A0BB1D8D8A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73" y="246639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C641B6-31F7-4604-8FEC-52015218A6A0}"/>
              </a:ext>
            </a:extLst>
          </p:cNvPr>
          <p:cNvSpPr txBox="1"/>
          <p:nvPr/>
        </p:nvSpPr>
        <p:spPr>
          <a:xfrm>
            <a:off x="2006825" y="3214825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964437-0EE9-4C05-9FAB-DA7BD3ED0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4001" cy="51486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C70941-300C-4C76-8DA0-A0BB1D8D8A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73" y="246639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C641B6-31F7-4604-8FEC-52015218A6A0}"/>
              </a:ext>
            </a:extLst>
          </p:cNvPr>
          <p:cNvSpPr txBox="1"/>
          <p:nvPr/>
        </p:nvSpPr>
        <p:spPr>
          <a:xfrm>
            <a:off x="2006825" y="3214825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36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203821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cứu trợ tôi, đã đưa tôi đến chỗ thênh thang rộng rãi, và đã cứu sống tôi, bởi vì Người thương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11722" y="741032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“Anh em hãy nên những kẻ phân phát những ơn Chúa”.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251520" y="131335"/>
            <a:ext cx="8640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4, 7-13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91317" y="2187582"/>
            <a:ext cx="88924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Phêrô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350" y="2896949"/>
            <a:ext cx="4445650" cy="239749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Ðáp: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cai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quản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địa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13ab).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95, 10. 11-12. 13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Dt 4, 12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Lời Thiên Chúa là lời hằng sống, linh nghiệm, phơi bày tư tưởng và ý muốn của tâm hồn.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964437-0EE9-4C05-9FAB-DA7BD3ED0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4001" cy="51486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C70941-300C-4C76-8DA0-A0BB1D8D8A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73" y="246639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C641B6-31F7-4604-8FEC-52015218A6A0}"/>
              </a:ext>
            </a:extLst>
          </p:cNvPr>
          <p:cNvSpPr txBox="1"/>
          <p:nvPr/>
        </p:nvSpPr>
        <p:spPr>
          <a:xfrm>
            <a:off x="2006825" y="3214825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610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171366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hát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huệ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Cao.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</TotalTime>
  <Words>175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70</cp:revision>
  <dcterms:created xsi:type="dcterms:W3CDTF">2018-11-13T15:52:26Z</dcterms:created>
  <dcterms:modified xsi:type="dcterms:W3CDTF">2026-05-21T08:52:19Z</dcterms:modified>
</cp:coreProperties>
</file>