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5" r:id="rId7"/>
    <p:sldId id="278" r:id="rId8"/>
    <p:sldId id="282" r:id="rId9"/>
    <p:sldId id="283" r:id="rId10"/>
    <p:sldId id="316"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A24FED-489A-4180-B936-B496CD5A9F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445"/>
            <a:ext cx="9127816" cy="5174945"/>
          </a:xfrm>
          <a:prstGeom prst="rect">
            <a:avLst/>
          </a:prstGeom>
        </p:spPr>
      </p:pic>
      <p:sp>
        <p:nvSpPr>
          <p:cNvPr id="9" name="TextBox 8">
            <a:extLst>
              <a:ext uri="{FF2B5EF4-FFF2-40B4-BE49-F238E27FC236}">
                <a16:creationId xmlns:a16="http://schemas.microsoft.com/office/drawing/2014/main" id="{C5D2EBEE-EDF3-4087-88B8-8D3445C4F9BA}"/>
              </a:ext>
            </a:extLst>
          </p:cNvPr>
          <p:cNvSpPr txBox="1"/>
          <p:nvPr/>
        </p:nvSpPr>
        <p:spPr>
          <a:xfrm>
            <a:off x="1602224" y="318245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E1C285FD-CC5E-4895-9917-8AEB431125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215927"/>
            <a:ext cx="1035780" cy="1035780"/>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A24FED-489A-4180-B936-B496CD5A9F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445"/>
            <a:ext cx="9127816" cy="5174945"/>
          </a:xfrm>
          <a:prstGeom prst="rect">
            <a:avLst/>
          </a:prstGeom>
        </p:spPr>
      </p:pic>
      <p:sp>
        <p:nvSpPr>
          <p:cNvPr id="9" name="TextBox 8">
            <a:extLst>
              <a:ext uri="{FF2B5EF4-FFF2-40B4-BE49-F238E27FC236}">
                <a16:creationId xmlns:a16="http://schemas.microsoft.com/office/drawing/2014/main" id="{C5D2EBEE-EDF3-4087-88B8-8D3445C4F9BA}"/>
              </a:ext>
            </a:extLst>
          </p:cNvPr>
          <p:cNvSpPr txBox="1"/>
          <p:nvPr/>
        </p:nvSpPr>
        <p:spPr>
          <a:xfrm>
            <a:off x="1602224" y="318245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E1C285FD-CC5E-4895-9917-8AEB431125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215927"/>
            <a:ext cx="1035780" cy="1035780"/>
          </a:xfrm>
          <a:prstGeom prst="rect">
            <a:avLst/>
          </a:prstGeom>
        </p:spPr>
      </p:pic>
    </p:spTree>
    <p:extLst>
      <p:ext uri="{BB962C8B-B14F-4D97-AF65-F5344CB8AC3E}">
        <p14:creationId xmlns:p14="http://schemas.microsoft.com/office/powerpoint/2010/main" val="2298182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62175" y="726391"/>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Lạy Chúa, xin đoái nhìn và xót thương tôi, vì tôi cô đơn và thân tôi đau khổ. Xin Chúa nhìn xem cảnh lầm than khốn khổ của tôi, và tha thứ hết mọi tội lỗi cho tôi.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8" y="712466"/>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Kẻ</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sống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đạo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đức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trong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Ðức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Giêsu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Kitô</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đều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chịu</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bắt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bớ</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2 Tm 3, 10-17</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94874" y="2159016"/>
            <a:ext cx="8892482"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hai của Thánh Phaolô Tông đồ gởi cho Ti-mô-thêu.</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7981" y="3482455"/>
            <a:ext cx="3080057" cy="1661045"/>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dirty="0" err="1">
                <a:solidFill>
                  <a:schemeClr val="bg1"/>
                </a:solidFill>
                <a:latin typeface="Arial" panose="020B0604020202020204" pitchFamily="34" charset="0"/>
              </a:rPr>
              <a:t>Đáp</a:t>
            </a:r>
            <a:r>
              <a:rPr lang="en-US" sz="4400" b="1" dirty="0">
                <a:solidFill>
                  <a:schemeClr val="bg1"/>
                </a:solidFill>
                <a:latin typeface="Arial" panose="020B0604020202020204" pitchFamily="34" charset="0"/>
              </a:rPr>
              <a:t>: </a:t>
            </a:r>
            <a:r>
              <a:rPr lang="vi-VN" sz="4400" b="0" i="0" dirty="0">
                <a:solidFill>
                  <a:srgbClr val="333333"/>
                </a:solidFill>
                <a:effectLst/>
                <a:latin typeface="Arial" panose="020B0604020202020204" pitchFamily="34" charset="0"/>
              </a:rPr>
              <a:t> </a:t>
            </a:r>
            <a:r>
              <a:rPr lang="en-US" sz="4400" b="1" i="0" dirty="0" err="1">
                <a:solidFill>
                  <a:schemeClr val="bg1"/>
                </a:solidFill>
                <a:effectLst/>
                <a:latin typeface="Arial" panose="020B0604020202020204" pitchFamily="34" charset="0"/>
              </a:rPr>
              <a:t>Ðại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bình</a:t>
            </a:r>
            <a:r>
              <a:rPr lang="en-US" sz="4400" b="1" i="0" dirty="0">
                <a:solidFill>
                  <a:schemeClr val="bg1"/>
                </a:solidFill>
                <a:effectLst/>
                <a:latin typeface="Arial" panose="020B0604020202020204" pitchFamily="34" charset="0"/>
              </a:rPr>
              <a:t> an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những</a:t>
            </a:r>
            <a:r>
              <a:rPr lang="en-US" sz="4400" b="1" i="0" dirty="0">
                <a:solidFill>
                  <a:schemeClr val="bg1"/>
                </a:solidFill>
                <a:effectLst/>
                <a:latin typeface="Arial" panose="020B0604020202020204" pitchFamily="34" charset="0"/>
              </a:rPr>
              <a:t> ai </a:t>
            </a:r>
            <a:r>
              <a:rPr lang="en-US" sz="4400" b="1" i="0" dirty="0" err="1">
                <a:solidFill>
                  <a:schemeClr val="bg1"/>
                </a:solidFill>
                <a:effectLst/>
                <a:latin typeface="Arial" panose="020B0604020202020204" pitchFamily="34" charset="0"/>
              </a:rPr>
              <a:t>yêu</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luật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pháp</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(c. 165).</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84251" y="1069216"/>
            <a:ext cx="8435947"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118, 157. 160. 161. 165. 166. 168</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14, 5</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en-US" sz="4400" i="0" dirty="0">
                <a:solidFill>
                  <a:schemeClr val="bg1"/>
                </a:solidFill>
                <a:effectLst/>
                <a:latin typeface="Arial" panose="020B0604020202020204" pitchFamily="34" charset="0"/>
              </a:rPr>
              <a:t> </a:t>
            </a:r>
            <a:r>
              <a:rPr lang="vi-VN" sz="4400" i="0" dirty="0">
                <a:solidFill>
                  <a:schemeClr val="bg1"/>
                </a:solidFill>
                <a:effectLst/>
                <a:latin typeface="Arial" panose="020B0604020202020204" pitchFamily="34" charset="0"/>
              </a:rPr>
              <a:t>– Chúa phán: “Thầy là đường, là sự thật, và là sự sống, không ai đến được với Cha mà không qua Thầy.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A24FED-489A-4180-B936-B496CD5A9F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445"/>
            <a:ext cx="9127816" cy="5174945"/>
          </a:xfrm>
          <a:prstGeom prst="rect">
            <a:avLst/>
          </a:prstGeom>
        </p:spPr>
      </p:pic>
      <p:sp>
        <p:nvSpPr>
          <p:cNvPr id="9" name="TextBox 8">
            <a:extLst>
              <a:ext uri="{FF2B5EF4-FFF2-40B4-BE49-F238E27FC236}">
                <a16:creationId xmlns:a16="http://schemas.microsoft.com/office/drawing/2014/main" id="{C5D2EBEE-EDF3-4087-88B8-8D3445C4F9BA}"/>
              </a:ext>
            </a:extLst>
          </p:cNvPr>
          <p:cNvSpPr txBox="1"/>
          <p:nvPr/>
        </p:nvSpPr>
        <p:spPr>
          <a:xfrm>
            <a:off x="2095838" y="3069167"/>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12, 35-37</a:t>
            </a:r>
            <a:endParaRPr lang="en-US" sz="3200" b="1" dirty="0">
              <a:solidFill>
                <a:srgbClr val="FFFF00"/>
              </a:solidFill>
            </a:endParaRPr>
          </a:p>
        </p:txBody>
      </p:sp>
      <p:pic>
        <p:nvPicPr>
          <p:cNvPr id="10" name="Picture 9">
            <a:extLst>
              <a:ext uri="{FF2B5EF4-FFF2-40B4-BE49-F238E27FC236}">
                <a16:creationId xmlns:a16="http://schemas.microsoft.com/office/drawing/2014/main" id="{E1C285FD-CC5E-4895-9917-8AEB431125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215927"/>
            <a:ext cx="1035780" cy="1035780"/>
          </a:xfrm>
          <a:prstGeom prst="rect">
            <a:avLst/>
          </a:prstGeom>
        </p:spPr>
      </p:pic>
    </p:spTree>
    <p:extLst>
      <p:ext uri="{BB962C8B-B14F-4D97-AF65-F5344CB8AC3E}">
        <p14:creationId xmlns:p14="http://schemas.microsoft.com/office/powerpoint/2010/main" val="3334597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kêu</a:t>
            </a:r>
            <a:r>
              <a:rPr lang="en-US" sz="4400" b="1" i="0" dirty="0">
                <a:solidFill>
                  <a:schemeClr val="bg1"/>
                </a:solidFill>
                <a:effectLst/>
                <a:latin typeface="Arial" panose="020B0604020202020204" pitchFamily="34" charset="0"/>
              </a:rPr>
              <a:t> van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bởi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ghé</a:t>
            </a:r>
            <a:r>
              <a:rPr lang="en-US" sz="4400" b="1" i="0" dirty="0">
                <a:solidFill>
                  <a:schemeClr val="bg1"/>
                </a:solidFill>
                <a:effectLst/>
                <a:latin typeface="Arial" panose="020B0604020202020204" pitchFamily="34" charset="0"/>
              </a:rPr>
              <a:t> tai </a:t>
            </a:r>
            <a:r>
              <a:rPr lang="en-US" sz="4400" b="1" i="0" dirty="0" err="1">
                <a:solidFill>
                  <a:schemeClr val="bg1"/>
                </a:solidFill>
                <a:effectLst/>
                <a:latin typeface="Arial" panose="020B0604020202020204" pitchFamily="34" charset="0"/>
              </a:rPr>
              <a:t>về</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nghe</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rõ</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tiếng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859</TotalTime>
  <Words>211</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69</cp:revision>
  <dcterms:created xsi:type="dcterms:W3CDTF">2018-11-13T15:52:26Z</dcterms:created>
  <dcterms:modified xsi:type="dcterms:W3CDTF">2026-05-23T09:39:29Z</dcterms:modified>
</cp:coreProperties>
</file>