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828" r:id="rId3"/>
    <p:sldMasterId id="2147484004" r:id="rId4"/>
  </p:sldMasterIdLst>
  <p:sldIdLst>
    <p:sldId id="9758" r:id="rId5"/>
    <p:sldId id="9692" r:id="rId6"/>
    <p:sldId id="385" r:id="rId7"/>
    <p:sldId id="9754" r:id="rId8"/>
    <p:sldId id="389" r:id="rId9"/>
    <p:sldId id="9767" r:id="rId10"/>
    <p:sldId id="9698" r:id="rId11"/>
    <p:sldId id="278" r:id="rId12"/>
    <p:sldId id="293" r:id="rId13"/>
    <p:sldId id="9768" r:id="rId14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213" autoAdjust="0"/>
    <p:restoredTop sz="94693" autoAdjust="0"/>
  </p:normalViewPr>
  <p:slideViewPr>
    <p:cSldViewPr>
      <p:cViewPr varScale="1">
        <p:scale>
          <a:sx n="83" d="100"/>
          <a:sy n="83" d="100"/>
        </p:scale>
        <p:origin x="316" y="5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851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2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204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253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1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1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6303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7452345"/>
      </p:ext>
    </p:extLst>
  </p:cSld>
  <p:clrMapOvr>
    <a:masterClrMapping/>
  </p:clrMapOvr>
  <p:transition spd="slow" advClick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3371939"/>
      </p:ext>
    </p:extLst>
  </p:cSld>
  <p:clrMapOvr>
    <a:masterClrMapping/>
  </p:clrMapOvr>
  <p:transition spd="slow" advClick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0841954"/>
      </p:ext>
    </p:extLst>
  </p:cSld>
  <p:clrMapOvr>
    <a:masterClrMapping/>
  </p:clrMapOvr>
  <p:transition spd="slow" advClick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417460"/>
      </p:ext>
    </p:extLst>
  </p:cSld>
  <p:clrMapOvr>
    <a:masterClrMapping/>
  </p:clrMapOvr>
  <p:transition spd="slow" advClick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9463424"/>
      </p:ext>
    </p:extLst>
  </p:cSld>
  <p:clrMapOvr>
    <a:masterClrMapping/>
  </p:clrMapOvr>
  <p:transition spd="slow" advClick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1573196"/>
      </p:ext>
    </p:extLst>
  </p:cSld>
  <p:clrMapOvr>
    <a:masterClrMapping/>
  </p:clrMapOvr>
  <p:transition spd="slow" advClick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0551362"/>
      </p:ext>
    </p:extLst>
  </p:cSld>
  <p:clrMapOvr>
    <a:masterClrMapping/>
  </p:clrMapOvr>
  <p:transition spd="slow" advClick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9658008"/>
      </p:ext>
    </p:extLst>
  </p:cSld>
  <p:clrMapOvr>
    <a:masterClrMapping/>
  </p:clrMapOvr>
  <p:transition spd="slow"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1275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02990"/>
      </p:ext>
    </p:extLst>
  </p:cSld>
  <p:clrMapOvr>
    <a:masterClrMapping/>
  </p:clrMapOvr>
  <p:transition spd="slow" advClick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410086"/>
      </p:ext>
    </p:extLst>
  </p:cSld>
  <p:clrMapOvr>
    <a:masterClrMapping/>
  </p:clrMapOvr>
  <p:transition spd="slow" advClick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2728602"/>
      </p:ext>
    </p:extLst>
  </p:cSld>
  <p:clrMapOvr>
    <a:masterClrMapping/>
  </p:clrMapOvr>
  <p:transition spd="slow" advClick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2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0200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4225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8"/>
            <a:ext cx="7772400" cy="102155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16353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69522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79137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97458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877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8"/>
            <a:ext cx="7772400" cy="102155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3934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6" y="204788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6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376186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961176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152907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1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1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065401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2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28759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90092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8"/>
            <a:ext cx="7772400" cy="102155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370406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355753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10866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74052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8719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1356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6" y="204788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6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317948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63158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362157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1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1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254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8718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032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217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6" y="204788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6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455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721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0BBB32-54BA-4194-BF0A-ED9313CE4595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511856-4617-4425-9FD6-154895FC0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579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1289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 advClick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3383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5008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5" r:id="rId1"/>
    <p:sldLayoutId id="2147484006" r:id="rId2"/>
    <p:sldLayoutId id="2147484007" r:id="rId3"/>
    <p:sldLayoutId id="2147484008" r:id="rId4"/>
    <p:sldLayoutId id="2147484009" r:id="rId5"/>
    <p:sldLayoutId id="2147484010" r:id="rId6"/>
    <p:sldLayoutId id="2147484011" r:id="rId7"/>
    <p:sldLayoutId id="2147484012" r:id="rId8"/>
    <p:sldLayoutId id="2147484013" r:id="rId9"/>
    <p:sldLayoutId id="2147484014" r:id="rId10"/>
    <p:sldLayoutId id="21474840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1138084-81C8-4E15-8772-A59D28F72C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050"/>
            <a:ext cx="9144000" cy="515414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1D621EF-AAF1-4572-8BA7-6FF80CB4A3BF}"/>
              </a:ext>
            </a:extLst>
          </p:cNvPr>
          <p:cNvSpPr txBox="1"/>
          <p:nvPr/>
        </p:nvSpPr>
        <p:spPr>
          <a:xfrm>
            <a:off x="2757487" y="133350"/>
            <a:ext cx="67818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THỨ </a:t>
            </a:r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</a:rPr>
              <a:t>TƯ TUẦN I MÙA CHAY</a:t>
            </a:r>
            <a:endParaRPr lang="en-US" sz="3600" dirty="0">
              <a:solidFill>
                <a:srgbClr val="C00000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F9AF056-C4F7-4788-8822-0685E984F9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61950"/>
            <a:ext cx="1038225" cy="103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461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1138084-81C8-4E15-8772-A59D28F72C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050"/>
            <a:ext cx="9144000" cy="515414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1D621EF-AAF1-4572-8BA7-6FF80CB4A3BF}"/>
              </a:ext>
            </a:extLst>
          </p:cNvPr>
          <p:cNvSpPr txBox="1"/>
          <p:nvPr/>
        </p:nvSpPr>
        <p:spPr>
          <a:xfrm>
            <a:off x="2757487" y="133350"/>
            <a:ext cx="67818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THỨ </a:t>
            </a:r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</a:rPr>
              <a:t>TƯ TUẦN I MÙA CHAY</a:t>
            </a:r>
            <a:endParaRPr lang="en-US" sz="3600" dirty="0">
              <a:solidFill>
                <a:srgbClr val="C00000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F9AF056-C4F7-4788-8822-0685E984F9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61950"/>
            <a:ext cx="1038225" cy="103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7694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5300" y="1219198"/>
            <a:ext cx="8153400" cy="3333752"/>
          </a:xfrm>
        </p:spPr>
        <p:txBody>
          <a:bodyPr>
            <a:noAutofit/>
          </a:bodyPr>
          <a:lstStyle/>
          <a:p>
            <a:pPr algn="just"/>
            <a:r>
              <a:rPr lang="vi-VN" sz="40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Lạy Chúa, xin nhớ lại lòng lân tuất và lượng từ bi Chúa muôn đời. Xin đừng để quân thù thống trị tôi. Lạy Thiên Chúa Ít-ra-en, xin cứu thoát chúng tôi khỏi mọi gian truân.</a:t>
            </a:r>
            <a:endParaRPr lang="en-US" sz="4000" b="1" i="1" dirty="0">
              <a:solidFill>
                <a:schemeClr val="bg1"/>
              </a:solidFill>
              <a:effectLst/>
              <a:cs typeface="Times New Roman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D81A3A6-F1F6-4E1D-A3E7-C7EB2EBEAA9E}"/>
              </a:ext>
            </a:extLst>
          </p:cNvPr>
          <p:cNvSpPr txBox="1"/>
          <p:nvPr/>
        </p:nvSpPr>
        <p:spPr>
          <a:xfrm>
            <a:off x="1676400" y="285750"/>
            <a:ext cx="6248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 NHẬP LỄ</a:t>
            </a:r>
          </a:p>
        </p:txBody>
      </p:sp>
    </p:spTree>
    <p:extLst>
      <p:ext uri="{BB962C8B-B14F-4D97-AF65-F5344CB8AC3E}">
        <p14:creationId xmlns:p14="http://schemas.microsoft.com/office/powerpoint/2010/main" val="7965093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09550"/>
            <a:ext cx="5049493" cy="241744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81000" y="1962150"/>
            <a:ext cx="86106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0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Bài Ðọc I:</a:t>
            </a:r>
            <a:r>
              <a:rPr lang="vi-VN" sz="4000" b="1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Gn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3, 1-10</a:t>
            </a:r>
            <a:endParaRPr lang="en-US" sz="4000" b="1" i="0" dirty="0"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r>
              <a:rPr lang="en-US" sz="4000" b="1" i="0" dirty="0" err="1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Trích</a:t>
            </a:r>
            <a:r>
              <a:rPr lang="en-US" sz="40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1" i="0" dirty="0" err="1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sách</a:t>
            </a:r>
            <a:r>
              <a:rPr lang="en-US" sz="40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1" i="0" dirty="0" err="1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Tiên</a:t>
            </a:r>
            <a:r>
              <a:rPr lang="en-US" sz="40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 tri </a:t>
            </a:r>
            <a:r>
              <a:rPr lang="en-US" sz="4000" b="1" i="0" dirty="0" err="1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Giô-na</a:t>
            </a:r>
            <a:r>
              <a:rPr lang="en-US" sz="40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. </a:t>
            </a:r>
          </a:p>
          <a:p>
            <a:r>
              <a:rPr lang="en-US" sz="40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“</a:t>
            </a:r>
            <a:r>
              <a:rPr lang="en-US" sz="40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Dân</a:t>
            </a:r>
            <a:r>
              <a:rPr lang="en-US" sz="40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thành</a:t>
            </a:r>
            <a:r>
              <a:rPr lang="en-US" sz="40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Ni-</a:t>
            </a:r>
            <a:r>
              <a:rPr lang="en-US" sz="40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ni</a:t>
            </a:r>
            <a:r>
              <a:rPr lang="en-US" sz="40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-</a:t>
            </a:r>
            <a:r>
              <a:rPr lang="en-US" sz="40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vê</a:t>
            </a:r>
            <a:r>
              <a:rPr lang="en-US" sz="40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đã</a:t>
            </a:r>
            <a:r>
              <a:rPr lang="en-US" sz="40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bỏ</a:t>
            </a:r>
            <a:r>
              <a:rPr lang="en-US" sz="40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đàng</a:t>
            </a:r>
            <a:r>
              <a:rPr lang="en-US" sz="40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tội</a:t>
            </a:r>
            <a:r>
              <a:rPr lang="en-US" sz="40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lỗi</a:t>
            </a:r>
            <a:r>
              <a:rPr lang="en-US" sz="40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”.</a:t>
            </a:r>
            <a:endParaRPr lang="en-US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45979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3"/>
            <a:ext cx="8610600" cy="5143499"/>
          </a:xfrm>
        </p:spPr>
        <p:txBody>
          <a:bodyPr>
            <a:normAutofit/>
          </a:bodyPr>
          <a:lstStyle/>
          <a:p>
            <a:pPr algn="l"/>
            <a:r>
              <a:rPr lang="vi-VN" sz="48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Ðáp Ca: </a:t>
            </a:r>
            <a:br>
              <a:rPr lang="en-US" sz="48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</a:br>
            <a:r>
              <a:rPr 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Tv: </a:t>
            </a:r>
            <a:r>
              <a:rPr lang="en-US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50, 3-4. 12-13. 18-19</a:t>
            </a:r>
            <a:br>
              <a:rPr lang="en-US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</a:br>
            <a:r>
              <a:rPr lang="vi-VN" sz="48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Ðáp: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Lạy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Chúa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xin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đừng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chê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tấm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lòng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tan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nát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khiêm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cung</a:t>
            </a:r>
            <a:endParaRPr lang="en-US" b="1" dirty="0">
              <a:solidFill>
                <a:schemeClr val="bg1"/>
              </a:solidFill>
              <a:effectLst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38627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0999" y="1047750"/>
            <a:ext cx="8382001" cy="3566160"/>
          </a:xfrm>
        </p:spPr>
        <p:txBody>
          <a:bodyPr>
            <a:noAutofit/>
          </a:bodyPr>
          <a:lstStyle/>
          <a:p>
            <a:pPr algn="just"/>
            <a:r>
              <a:rPr lang="vi-VN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Chúa phán: “Ta là sự sáng thế gian. Ai theo Ta, sẽ được ánh sáng ban sự sống”.</a:t>
            </a:r>
            <a:endParaRPr lang="en-US" b="1" dirty="0">
              <a:solidFill>
                <a:schemeClr val="bg1"/>
              </a:solidFill>
              <a:effectLst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6800" y="819150"/>
            <a:ext cx="667836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Câu</a:t>
            </a:r>
            <a:r>
              <a:rPr lang="en-US" sz="44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4400" b="1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Xướng</a:t>
            </a:r>
            <a:r>
              <a:rPr lang="en-US" sz="44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4400" b="1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Trước</a:t>
            </a:r>
            <a:r>
              <a:rPr lang="en-US" sz="44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4400" b="1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Phúc</a:t>
            </a:r>
            <a:r>
              <a:rPr lang="en-US" sz="44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4400" b="1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Âm</a:t>
            </a:r>
            <a:r>
              <a:rPr lang="en-US" sz="44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2128937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1138084-81C8-4E15-8772-A59D28F72C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050"/>
            <a:ext cx="9144000" cy="515414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1D621EF-AAF1-4572-8BA7-6FF80CB4A3BF}"/>
              </a:ext>
            </a:extLst>
          </p:cNvPr>
          <p:cNvSpPr txBox="1"/>
          <p:nvPr/>
        </p:nvSpPr>
        <p:spPr>
          <a:xfrm>
            <a:off x="3048000" y="2876550"/>
            <a:ext cx="5334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i="0" dirty="0" err="1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Phúc</a:t>
            </a:r>
            <a:r>
              <a:rPr lang="en-US" sz="36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3600" b="1" i="0" dirty="0" err="1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Âm</a:t>
            </a:r>
            <a:r>
              <a:rPr lang="en-US" sz="36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: Lc 11, 29-32</a:t>
            </a:r>
            <a:endParaRPr lang="en-US" sz="3600" b="1" dirty="0">
              <a:solidFill>
                <a:srgbClr val="FFFF00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F9AF056-C4F7-4788-8822-0685E984F9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61950"/>
            <a:ext cx="1038225" cy="103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3842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3453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7700" y="533400"/>
            <a:ext cx="7848600" cy="4476750"/>
          </a:xfrm>
        </p:spPr>
        <p:txBody>
          <a:bodyPr>
            <a:normAutofit/>
          </a:bodyPr>
          <a:lstStyle/>
          <a:p>
            <a:pPr algn="just"/>
            <a:r>
              <a:rPr lang="vi-VN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Lạy Chúa, những ai trông cậy vào Chúa, sẽ được vui mừng, họ sẽ hân hoan đến muôn đời, và Chúa sẽ ngự trong họ.</a:t>
            </a:r>
            <a:endParaRPr lang="en-US" b="1" i="1" dirty="0">
              <a:solidFill>
                <a:schemeClr val="bg1"/>
              </a:solidFill>
              <a:effectLst/>
              <a:cs typeface="Times New Roman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754E6B7-9BAE-465E-B668-C9B4A5F97AA9}"/>
              </a:ext>
            </a:extLst>
          </p:cNvPr>
          <p:cNvSpPr txBox="1"/>
          <p:nvPr/>
        </p:nvSpPr>
        <p:spPr>
          <a:xfrm>
            <a:off x="2362200" y="285750"/>
            <a:ext cx="441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</a:rPr>
              <a:t>Ca </a:t>
            </a:r>
            <a:r>
              <a:rPr lang="en-US" sz="4000" b="1" dirty="0" err="1">
                <a:solidFill>
                  <a:srgbClr val="FFFF00"/>
                </a:solidFill>
              </a:rPr>
              <a:t>Hiệp</a:t>
            </a:r>
            <a:r>
              <a:rPr lang="en-US" sz="4000" b="1" dirty="0">
                <a:solidFill>
                  <a:srgbClr val="FFFF00"/>
                </a:solidFill>
              </a:rPr>
              <a:t> </a:t>
            </a:r>
            <a:r>
              <a:rPr lang="en-US" sz="4000" b="1" dirty="0" err="1">
                <a:solidFill>
                  <a:srgbClr val="FFFF00"/>
                </a:solidFill>
              </a:rPr>
              <a:t>Lễ</a:t>
            </a:r>
            <a:endParaRPr lang="en-US" sz="4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25657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"/>
            <a:ext cx="9144000" cy="5143499"/>
          </a:xfrm>
        </p:spPr>
        <p:txBody>
          <a:bodyPr>
            <a:normAutofit/>
          </a:bodyPr>
          <a:lstStyle/>
          <a:p>
            <a:r>
              <a:rPr lang="en-US" sz="7200" b="0" dirty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Ca </a:t>
            </a:r>
            <a:r>
              <a:rPr lang="en-US" sz="7200" b="0" dirty="0" err="1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Kết</a:t>
            </a:r>
            <a:r>
              <a:rPr lang="en-US" sz="7200" b="0" dirty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7200" b="0" dirty="0" err="1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Lễ</a:t>
            </a:r>
            <a:br>
              <a:rPr lang="en-US" sz="7200" b="0" dirty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</a:br>
            <a:endParaRPr lang="en-US" sz="7200" b="0" i="1" dirty="0">
              <a:solidFill>
                <a:schemeClr val="bg1"/>
              </a:solidFill>
              <a:effectLst/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25657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836</TotalTime>
  <Words>183</Words>
  <Application>Microsoft Office PowerPoint</Application>
  <PresentationFormat>On-screen Show (16:9)</PresentationFormat>
  <Paragraphs>14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UTM American Sans</vt:lpstr>
      <vt:lpstr>Office Theme</vt:lpstr>
      <vt:lpstr>1_Office Theme</vt:lpstr>
      <vt:lpstr>2_Office Theme</vt:lpstr>
      <vt:lpstr>19_Office Theme</vt:lpstr>
      <vt:lpstr>PowerPoint Presentation</vt:lpstr>
      <vt:lpstr>Lạy Chúa, xin nhớ lại lòng lân tuất và lượng từ bi Chúa muôn đời. Xin đừng để quân thù thống trị tôi. Lạy Thiên Chúa Ít-ra-en, xin cứu thoát chúng tôi khỏi mọi gian truân.</vt:lpstr>
      <vt:lpstr>PowerPoint Presentation</vt:lpstr>
      <vt:lpstr>Ðáp Ca:   Tv:  50, 3-4. 12-13. 18-19 Ðáp: Lạy Chúa, xin đừng chê tấm lòng tan nát, khiêm cung</vt:lpstr>
      <vt:lpstr>Chúa phán: “Ta là sự sáng thế gian. Ai theo Ta, sẽ được ánh sáng ban sự sống”.</vt:lpstr>
      <vt:lpstr>PowerPoint Presentation</vt:lpstr>
      <vt:lpstr>PowerPoint Presentation</vt:lpstr>
      <vt:lpstr>Lạy Chúa, những ai trông cậy vào Chúa, sẽ được vui mừng, họ sẽ hân hoan đến muôn đời, và Chúa sẽ ngự trong họ.</vt:lpstr>
      <vt:lpstr>Ca Kết Lễ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 Nhập Lễ VÀO NHÀ CHÚA St: Minh Tâm</dc:title>
  <dc:creator>Hung Nam</dc:creator>
  <cp:lastModifiedBy>PC</cp:lastModifiedBy>
  <cp:revision>71</cp:revision>
  <dcterms:created xsi:type="dcterms:W3CDTF">2023-01-29T22:00:16Z</dcterms:created>
  <dcterms:modified xsi:type="dcterms:W3CDTF">2025-03-06T08:06:07Z</dcterms:modified>
</cp:coreProperties>
</file>