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1" r:id="rId7"/>
    <p:sldId id="278" r:id="rId8"/>
    <p:sldId id="282" r:id="rId9"/>
    <p:sldId id="283" r:id="rId10"/>
    <p:sldId id="31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58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82331C-5F55-4032-906F-816644544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840"/>
            <a:ext cx="9144000" cy="52031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E96EE53-D2B4-4C02-9DA1-CD111C3D1773}"/>
              </a:ext>
            </a:extLst>
          </p:cNvPr>
          <p:cNvSpPr txBox="1"/>
          <p:nvPr/>
        </p:nvSpPr>
        <p:spPr>
          <a:xfrm>
            <a:off x="1876950" y="3344297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B21B691-9BAF-4141-B4CC-47D6FA5C13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79" y="67472"/>
            <a:ext cx="1089522" cy="108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82331C-5F55-4032-906F-816644544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840"/>
            <a:ext cx="9144000" cy="52031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E96EE53-D2B4-4C02-9DA1-CD111C3D1773}"/>
              </a:ext>
            </a:extLst>
          </p:cNvPr>
          <p:cNvSpPr txBox="1"/>
          <p:nvPr/>
        </p:nvSpPr>
        <p:spPr>
          <a:xfrm>
            <a:off x="1876950" y="3344297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B21B691-9BAF-4141-B4CC-47D6FA5C13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79" y="67472"/>
            <a:ext cx="1089522" cy="108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58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78359" y="1025796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nghe tiếng tôi kêu cầu. Lạy Chúa là Đấng cứu độ tôi, Chúa là Đấng phù trợ tôi, xin đừng bỏ rơi và đừng hắt hủi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một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xe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bằng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lửa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Êlia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lên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trời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 V 2, 1. 6-14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336152" y="2149446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hai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859146"/>
            <a:ext cx="4235848" cy="2284354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Lòng chư vị hãy can trường mạnh bạo, hết thảy chư vị là người cậy trông ở Chúa (c. 25).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30, 20. 21. 24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94, 8ab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– Ước chi hôm nay các bạn nghe tiếng Chúa, và đừng cứng lòng. –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682331C-5F55-4032-906F-816644544E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9840"/>
            <a:ext cx="9144000" cy="520317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E96EE53-D2B4-4C02-9DA1-CD111C3D1773}"/>
              </a:ext>
            </a:extLst>
          </p:cNvPr>
          <p:cNvSpPr txBox="1"/>
          <p:nvPr/>
        </p:nvSpPr>
        <p:spPr>
          <a:xfrm>
            <a:off x="1893134" y="3198640"/>
            <a:ext cx="65059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Mt 6, 1-6. 16-18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B21B691-9BAF-4141-B4CC-47D6FA5C13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79" y="67472"/>
            <a:ext cx="1089522" cy="1089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097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 một điều tôi xin Chúa, một điều tôi kiếm tìm, đó là tôi được cư ngụ trong nhà Chúa suốt đời tôi.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188</Words>
  <Application>Microsoft Office PowerPoint</Application>
  <PresentationFormat>On-screen Show (16:9)</PresentationFormat>
  <Paragraphs>17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68</cp:revision>
  <dcterms:created xsi:type="dcterms:W3CDTF">2018-11-13T15:52:26Z</dcterms:created>
  <dcterms:modified xsi:type="dcterms:W3CDTF">2026-06-03T07:49:01Z</dcterms:modified>
</cp:coreProperties>
</file>