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0" r:id="rId11"/>
    <p:sldId id="1046" r:id="rId12"/>
    <p:sldId id="346" r:id="rId13"/>
    <p:sldId id="445" r:id="rId14"/>
    <p:sldId id="108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92196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218442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6/23/2025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5C67F873-9742-4C26-B4B9-F2D9215642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1" y="0"/>
            <a:ext cx="9144001" cy="5143500"/>
          </a:xfrm>
        </p:spPr>
      </p:pic>
      <p:pic>
        <p:nvPicPr>
          <p:cNvPr id="10" name="Picture 9">
            <a:extLst>
              <a:ext uri="{FF2B5EF4-FFF2-40B4-BE49-F238E27FC236}">
                <a16:creationId xmlns:a16="http://schemas.microsoft.com/office/drawing/2014/main" id="{D000267D-0978-426B-806C-45163B0FE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 y="205979"/>
            <a:ext cx="990600" cy="990600"/>
          </a:xfrm>
          <a:prstGeom prst="rect">
            <a:avLst/>
          </a:prstGeom>
        </p:spPr>
      </p:pic>
      <p:sp>
        <p:nvSpPr>
          <p:cNvPr id="11" name="TextBox 10">
            <a:extLst>
              <a:ext uri="{FF2B5EF4-FFF2-40B4-BE49-F238E27FC236}">
                <a16:creationId xmlns:a16="http://schemas.microsoft.com/office/drawing/2014/main" id="{DCD90F0C-3BF7-4327-A2AD-BE00FE11ABA6}"/>
              </a:ext>
            </a:extLst>
          </p:cNvPr>
          <p:cNvSpPr txBox="1"/>
          <p:nvPr/>
        </p:nvSpPr>
        <p:spPr>
          <a:xfrm>
            <a:off x="1600200" y="169129"/>
            <a:ext cx="5707380" cy="461665"/>
          </a:xfrm>
          <a:prstGeom prst="rect">
            <a:avLst/>
          </a:prstGeom>
          <a:noFill/>
        </p:spPr>
        <p:txBody>
          <a:bodyPr wrap="square">
            <a:spAutoFit/>
          </a:bodyPr>
          <a:lstStyle/>
          <a:p>
            <a:r>
              <a:rPr lang="en-US" sz="2400" b="1" i="0" dirty="0">
                <a:solidFill>
                  <a:srgbClr val="0070C0"/>
                </a:solidFill>
                <a:effectLst/>
                <a:latin typeface="Arial" panose="020B0604020202020204" pitchFamily="34" charset="0"/>
              </a:rPr>
              <a:t>THỨ TƯ TUẦN XI THƯỜNG NIÊN C</a:t>
            </a:r>
            <a:endParaRPr lang="en-US" sz="2400" b="1" dirty="0">
              <a:solidFill>
                <a:srgbClr val="0070C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5C67F873-9742-4C26-B4B9-F2D9215642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1" y="0"/>
            <a:ext cx="9144001" cy="5143500"/>
          </a:xfrm>
        </p:spPr>
      </p:pic>
      <p:pic>
        <p:nvPicPr>
          <p:cNvPr id="10" name="Picture 9">
            <a:extLst>
              <a:ext uri="{FF2B5EF4-FFF2-40B4-BE49-F238E27FC236}">
                <a16:creationId xmlns:a16="http://schemas.microsoft.com/office/drawing/2014/main" id="{D000267D-0978-426B-806C-45163B0FE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 y="205979"/>
            <a:ext cx="990600" cy="990600"/>
          </a:xfrm>
          <a:prstGeom prst="rect">
            <a:avLst/>
          </a:prstGeom>
        </p:spPr>
      </p:pic>
      <p:sp>
        <p:nvSpPr>
          <p:cNvPr id="11" name="TextBox 10">
            <a:extLst>
              <a:ext uri="{FF2B5EF4-FFF2-40B4-BE49-F238E27FC236}">
                <a16:creationId xmlns:a16="http://schemas.microsoft.com/office/drawing/2014/main" id="{DCD90F0C-3BF7-4327-A2AD-BE00FE11ABA6}"/>
              </a:ext>
            </a:extLst>
          </p:cNvPr>
          <p:cNvSpPr txBox="1"/>
          <p:nvPr/>
        </p:nvSpPr>
        <p:spPr>
          <a:xfrm>
            <a:off x="1600200" y="169129"/>
            <a:ext cx="5707380" cy="461665"/>
          </a:xfrm>
          <a:prstGeom prst="rect">
            <a:avLst/>
          </a:prstGeom>
          <a:noFill/>
        </p:spPr>
        <p:txBody>
          <a:bodyPr wrap="square">
            <a:spAutoFit/>
          </a:bodyPr>
          <a:lstStyle/>
          <a:p>
            <a:r>
              <a:rPr lang="en-US" sz="2400" b="1" i="0" dirty="0">
                <a:solidFill>
                  <a:srgbClr val="0070C0"/>
                </a:solidFill>
                <a:effectLst/>
                <a:latin typeface="Arial" panose="020B0604020202020204" pitchFamily="34" charset="0"/>
              </a:rPr>
              <a:t>THỨ TƯ TUẦN XI THƯỜNG NIÊN C</a:t>
            </a:r>
            <a:endParaRPr lang="en-US" sz="2400" b="1" dirty="0">
              <a:solidFill>
                <a:srgbClr val="0070C0"/>
              </a:solidFill>
            </a:endParaRPr>
          </a:p>
        </p:txBody>
      </p:sp>
    </p:spTree>
    <p:extLst>
      <p:ext uri="{BB962C8B-B14F-4D97-AF65-F5344CB8AC3E}">
        <p14:creationId xmlns:p14="http://schemas.microsoft.com/office/powerpoint/2010/main" val="2640108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42950"/>
            <a:ext cx="8610600" cy="4190999"/>
          </a:xfrm>
        </p:spPr>
        <p:txBody>
          <a:bodyPr>
            <a:normAutofit fontScale="90000"/>
          </a:bodyPr>
          <a:lstStyle/>
          <a:p>
            <a:pPr algn="just"/>
            <a:r>
              <a:rPr lang="vi-VN" b="1" i="0" dirty="0">
                <a:solidFill>
                  <a:schemeClr val="bg1"/>
                </a:solidFill>
                <a:effectLst/>
                <a:latin typeface="Arial" panose="020B0604020202020204" pitchFamily="34" charset="0"/>
              </a:rPr>
              <a:t>Chúa là mãnh lực của dân Người, là chiến luỹ bảo vệ mạng sống người Chúa đã xức dầu. Lạy Chúa là phần rỗi tôi, xin cứu sống dân Chúa, và chúc phúc cho phần gia nghiệp Chúa, xin hãy chăn dắt họ đến muôn đời.</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057400" y="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73627"/>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1" i="0" dirty="0">
                <a:solidFill>
                  <a:srgbClr val="000000"/>
                </a:solidFill>
                <a:effectLst/>
                <a:latin typeface="Arial" panose="020B0604020202020204" pitchFamily="34" charset="0"/>
              </a:rPr>
              <a:t> </a:t>
            </a:r>
            <a:r>
              <a:rPr lang="en-US" sz="4000" b="0" i="0" dirty="0">
                <a:solidFill>
                  <a:schemeClr val="bg1"/>
                </a:solidFill>
                <a:effectLst/>
                <a:latin typeface="Arial" panose="020B0604020202020204" pitchFamily="34" charset="0"/>
              </a:rPr>
              <a:t>St 15, 1-12. 17-18</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2698582"/>
            <a:ext cx="4419601" cy="2387769"/>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0" y="699396"/>
            <a:ext cx="9372600" cy="1446550"/>
          </a:xfrm>
          <a:prstGeom prst="rect">
            <a:avLst/>
          </a:prstGeom>
          <a:noFill/>
        </p:spPr>
        <p:txBody>
          <a:bodyPr wrap="square">
            <a:spAutoFit/>
          </a:bodyPr>
          <a:lstStyle/>
          <a:p>
            <a:r>
              <a:rPr lang="vi-VN" sz="4400" b="1" i="1" dirty="0">
                <a:solidFill>
                  <a:schemeClr val="bg1"/>
                </a:solidFill>
                <a:effectLst/>
                <a:latin typeface="Arial" panose="020B0604020202020204" pitchFamily="34" charset="0"/>
              </a:rPr>
              <a:t>“Abram tin vào Thiên Chúa và vì đó, ông được công chính”.</a:t>
            </a:r>
            <a:endParaRPr lang="en-US" sz="44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0480" y="1963829"/>
            <a:ext cx="84353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8305800" cy="5143499"/>
          </a:xfrm>
        </p:spPr>
        <p:txBody>
          <a:bodyPr>
            <a:normAutofit/>
          </a:bodyPr>
          <a:lstStyle/>
          <a:p>
            <a:br>
              <a:rPr lang="nn-NO" sz="6600" b="0" i="0" dirty="0">
                <a:solidFill>
                  <a:srgbClr val="FFFF00"/>
                </a:solidFill>
                <a:effectLst/>
                <a:latin typeface="Arial" panose="020B0604020202020204" pitchFamily="34" charset="0"/>
              </a:rPr>
            </a:br>
            <a:r>
              <a:rPr lang="en-US" sz="4000" b="0" i="0" dirty="0">
                <a:solidFill>
                  <a:schemeClr val="bg1"/>
                </a:solidFill>
                <a:effectLst/>
                <a:latin typeface="Arial" panose="020B0604020202020204" pitchFamily="34" charset="0"/>
              </a:rPr>
              <a:t>Tv 104, 1-2. 3-4. 6-7. 8-9</a:t>
            </a:r>
            <a:br>
              <a:rPr lang="en-US" sz="1600" b="0" i="0" dirty="0">
                <a:solidFill>
                  <a:srgbClr val="333333"/>
                </a:solidFill>
                <a:effectLst/>
                <a:latin typeface="Arial" panose="020B0604020202020204" pitchFamily="34" charset="0"/>
              </a:rPr>
            </a:br>
            <a:r>
              <a:rPr lang="en-US" sz="4800" b="1" i="0" dirty="0" err="1">
                <a:solidFill>
                  <a:schemeClr val="bg1"/>
                </a:solidFill>
                <a:effectLst/>
                <a:latin typeface="Arial" panose="020B0604020202020204" pitchFamily="34" charset="0"/>
              </a:rPr>
              <a:t>Ðáp</a:t>
            </a:r>
            <a:r>
              <a:rPr lang="en-US" sz="4800" b="1" i="0" dirty="0">
                <a:solidFill>
                  <a:schemeClr val="bg1"/>
                </a:solidFill>
                <a:effectLst/>
                <a:latin typeface="Arial" panose="020B0604020202020204" pitchFamily="34" charset="0"/>
              </a:rPr>
              <a:t>: </a:t>
            </a:r>
            <a:r>
              <a:rPr lang="vi-VN" sz="4800"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Tới muôn đời Chúa vẫn nhớ lời minh ước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8191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Chúa phán: “Nếu ai yêu mến Thầy, thì sẽ giữ lời Thầy, và Cha Thầy sẽ yêu mến người ấy, và Chúng Ta sẽ đến và ở trong người ấy”. –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5C67F873-9742-4C26-B4B9-F2D9215642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1" y="0"/>
            <a:ext cx="9144001" cy="5143500"/>
          </a:xfrm>
        </p:spPr>
      </p:pic>
      <p:pic>
        <p:nvPicPr>
          <p:cNvPr id="10" name="Picture 9">
            <a:extLst>
              <a:ext uri="{FF2B5EF4-FFF2-40B4-BE49-F238E27FC236}">
                <a16:creationId xmlns:a16="http://schemas.microsoft.com/office/drawing/2014/main" id="{D000267D-0978-426B-806C-45163B0FE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 y="205979"/>
            <a:ext cx="990600" cy="990600"/>
          </a:xfrm>
          <a:prstGeom prst="rect">
            <a:avLst/>
          </a:prstGeom>
        </p:spPr>
      </p:pic>
      <p:sp>
        <p:nvSpPr>
          <p:cNvPr id="11" name="TextBox 10">
            <a:extLst>
              <a:ext uri="{FF2B5EF4-FFF2-40B4-BE49-F238E27FC236}">
                <a16:creationId xmlns:a16="http://schemas.microsoft.com/office/drawing/2014/main" id="{DCD90F0C-3BF7-4327-A2AD-BE00FE11ABA6}"/>
              </a:ext>
            </a:extLst>
          </p:cNvPr>
          <p:cNvSpPr txBox="1"/>
          <p:nvPr/>
        </p:nvSpPr>
        <p:spPr>
          <a:xfrm>
            <a:off x="3581400" y="3105150"/>
            <a:ext cx="5707380" cy="646331"/>
          </a:xfrm>
          <a:prstGeom prst="rect">
            <a:avLst/>
          </a:prstGeom>
          <a:noFill/>
        </p:spPr>
        <p:txBody>
          <a:bodyPr wrap="square">
            <a:spAutoFit/>
          </a:bodyPr>
          <a:lstStyle/>
          <a:p>
            <a:r>
              <a:rPr lang="en-US" sz="3600" b="1" i="0" dirty="0" err="1">
                <a:solidFill>
                  <a:srgbClr val="00B0F0"/>
                </a:solidFill>
                <a:effectLst/>
                <a:latin typeface="Arial" panose="020B0604020202020204" pitchFamily="34" charset="0"/>
              </a:rPr>
              <a:t>Phúc</a:t>
            </a:r>
            <a:r>
              <a:rPr lang="en-US" sz="3600" b="1" i="0" dirty="0">
                <a:solidFill>
                  <a:srgbClr val="00B0F0"/>
                </a:solidFill>
                <a:effectLst/>
                <a:latin typeface="Arial" panose="020B0604020202020204" pitchFamily="34" charset="0"/>
              </a:rPr>
              <a:t> </a:t>
            </a:r>
            <a:r>
              <a:rPr lang="en-US" sz="3600" b="1" i="0" dirty="0" err="1">
                <a:solidFill>
                  <a:srgbClr val="00B0F0"/>
                </a:solidFill>
                <a:effectLst/>
                <a:latin typeface="Arial" panose="020B0604020202020204" pitchFamily="34" charset="0"/>
              </a:rPr>
              <a:t>Âm</a:t>
            </a:r>
            <a:r>
              <a:rPr lang="en-US" sz="3600" b="1" i="0" dirty="0">
                <a:solidFill>
                  <a:srgbClr val="00B0F0"/>
                </a:solidFill>
                <a:effectLst/>
                <a:latin typeface="Arial" panose="020B0604020202020204" pitchFamily="34" charset="0"/>
              </a:rPr>
              <a:t>: Mt 7, 15-20</a:t>
            </a:r>
            <a:endParaRPr lang="en-US" sz="3600" b="1" dirty="0">
              <a:solidFill>
                <a:srgbClr val="00B0F0"/>
              </a:solidFill>
            </a:endParaRPr>
          </a:p>
        </p:txBody>
      </p:sp>
    </p:spTree>
    <p:extLst>
      <p:ext uri="{BB962C8B-B14F-4D97-AF65-F5344CB8AC3E}">
        <p14:creationId xmlns:p14="http://schemas.microsoft.com/office/powerpoint/2010/main" val="4088067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74837"/>
            <a:ext cx="8229600" cy="3619499"/>
          </a:xfrm>
        </p:spPr>
        <p:txBody>
          <a:bodyPr>
            <a:normAutofit/>
          </a:bodyPr>
          <a:lstStyle/>
          <a:p>
            <a:pPr algn="just"/>
            <a:r>
              <a:rPr lang="vi-VN" b="1" i="0" dirty="0">
                <a:solidFill>
                  <a:schemeClr val="bg1"/>
                </a:solidFill>
                <a:effectLst/>
                <a:latin typeface="Arial" panose="020B0604020202020204" pitchFamily="34" charset="0"/>
              </a:rPr>
              <a:t>Lạy Chúa, muôn loài để mắt cậy trông vào Chúa, và Chúa ban lương thực cho chúng đứng theo giờ.</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14600" y="209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TotalTime>
  <Words>212</Words>
  <Application>Microsoft Office PowerPoint</Application>
  <PresentationFormat>On-screen Show (16:9)</PresentationFormat>
  <Paragraphs>20</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Chúa là mãnh lực của dân Người, là chiến luỹ bảo vệ mạng sống người Chúa đã xức dầu. Lạy Chúa là phần rỗi tôi, xin cứu sống dân Chúa, và chúc phúc cho phần gia nghiệp Chúa, xin hãy chăn dắt họ đến muôn đời.</vt:lpstr>
      <vt:lpstr>PowerPoint Presentation</vt:lpstr>
      <vt:lpstr> Tv 104, 1-2. 3-4. 6-7. 8-9 Ðáp:  Tới muôn đời Chúa vẫn nhớ lời minh ước </vt:lpstr>
      <vt:lpstr>Alleluia, alleluia! – Chúa phán: “Nếu ai yêu mến Thầy, thì sẽ giữ lời Thầy, và Cha Thầy sẽ yêu mến người ấy, và Chúng Ta sẽ đến và ở trong người ấy”. – Alleluia.</vt:lpstr>
      <vt:lpstr>PowerPoint Presentation</vt:lpstr>
      <vt:lpstr>PowerPoint Presentation</vt:lpstr>
      <vt:lpstr>Lạy Chúa, muôn loài để mắt cậy trông vào Chúa, và Chúa ban lương thực cho chúng đứng theo giờ.</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154</cp:revision>
  <dcterms:created xsi:type="dcterms:W3CDTF">2021-12-05T01:20:54Z</dcterms:created>
  <dcterms:modified xsi:type="dcterms:W3CDTF">2025-06-23T11:12:08Z</dcterms:modified>
</cp:coreProperties>
</file>