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078" r:id="rId11"/>
    <p:sldId id="1046" r:id="rId12"/>
    <p:sldId id="346" r:id="rId13"/>
    <p:sldId id="445" r:id="rId14"/>
    <p:sldId id="1079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4" d="100"/>
          <a:sy n="84" d="100"/>
        </p:scale>
        <p:origin x="76" y="32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1875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038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6/23/2025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D740993-B51F-4FBF-A38C-2AB3F814BF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1" y="-3810"/>
            <a:ext cx="9144001" cy="514350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6519645-EEA5-48CC-B06C-82B6A20261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01204"/>
            <a:ext cx="1066800" cy="1066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796B82A-9D1F-4CCE-9B53-81C4FA405ABC}"/>
              </a:ext>
            </a:extLst>
          </p:cNvPr>
          <p:cNvSpPr txBox="1"/>
          <p:nvPr/>
        </p:nvSpPr>
        <p:spPr>
          <a:xfrm>
            <a:off x="2720340" y="2952750"/>
            <a:ext cx="6400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XIII THƯỜNG NIÊN C</a:t>
            </a:r>
            <a:endParaRPr lang="en-US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D740993-B51F-4FBF-A38C-2AB3F814BF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1" y="-3810"/>
            <a:ext cx="9144001" cy="514350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6519645-EEA5-48CC-B06C-82B6A20261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01204"/>
            <a:ext cx="1066800" cy="1066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796B82A-9D1F-4CCE-9B53-81C4FA405ABC}"/>
              </a:ext>
            </a:extLst>
          </p:cNvPr>
          <p:cNvSpPr txBox="1"/>
          <p:nvPr/>
        </p:nvSpPr>
        <p:spPr>
          <a:xfrm>
            <a:off x="2720340" y="2952750"/>
            <a:ext cx="6400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XIII THƯỜNG NIÊN C</a:t>
            </a:r>
            <a:endParaRPr lang="en-US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794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1428750"/>
            <a:ext cx="8610600" cy="32765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Hết thảy chư dân, hãy vỗ tay, hãy reo mừng Thiên Chúa với tiếng reo vui.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171700" y="826353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St 21, 5.8-20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150125"/>
            <a:ext cx="3810001" cy="205842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228600" y="699396"/>
            <a:ext cx="85344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“Con của người nữ tỳ không được thừa hưởng gia tài cùng với con tôi”.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98120" y="2475784"/>
            <a:ext cx="843534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954708"/>
            <a:ext cx="8305800" cy="2438400"/>
          </a:xfrm>
        </p:spPr>
        <p:txBody>
          <a:bodyPr>
            <a:normAutofit/>
          </a:bodyPr>
          <a:lstStyle/>
          <a:p>
            <a:pPr algn="l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Kìa người đau khổ cầu cứu và Chúa đã nghe.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990600" y="1120229"/>
            <a:ext cx="7315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33,7-8.10-11,12-13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Ước gì hôm nay các bạn nghe tiếng Chúa, và đừng cứng lòng. –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D740993-B51F-4FBF-A38C-2AB3F814BF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1" y="-3810"/>
            <a:ext cx="9144001" cy="514350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6519645-EEA5-48CC-B06C-82B6A20261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01204"/>
            <a:ext cx="1066800" cy="1066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796B82A-9D1F-4CCE-9B53-81C4FA405ABC}"/>
              </a:ext>
            </a:extLst>
          </p:cNvPr>
          <p:cNvSpPr txBox="1"/>
          <p:nvPr/>
        </p:nvSpPr>
        <p:spPr>
          <a:xfrm>
            <a:off x="4419600" y="2876550"/>
            <a:ext cx="39852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Mt 8,28-34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061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074837"/>
            <a:ext cx="82296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Linh hồn tôi ơi, hãy chúc tụng Chúa, và toàn thể con người tôi hãy chúc tụng thánh danh Người.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514600" y="2095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1271</TotalTime>
  <Words>148</Words>
  <Application>Microsoft Office PowerPoint</Application>
  <PresentationFormat>On-screen Show (16:9)</PresentationFormat>
  <Paragraphs>21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Hết thảy chư dân, hãy vỗ tay, hãy reo mừng Thiên Chúa với tiếng reo vui.</vt:lpstr>
      <vt:lpstr>PowerPoint Presentation</vt:lpstr>
      <vt:lpstr>Ðáp:  Kìa người đau khổ cầu cứu và Chúa đã nghe.</vt:lpstr>
      <vt:lpstr>Alleluia, alleluia! – Ước gì hôm nay các bạn nghe tiếng Chúa, và đừng cứng lòng. – Alleluia.</vt:lpstr>
      <vt:lpstr>PowerPoint Presentation</vt:lpstr>
      <vt:lpstr>PowerPoint Presentation</vt:lpstr>
      <vt:lpstr>Linh hồn tôi ơi, hãy chúc tụng Chúa, và toàn thể con người tôi hãy chúc tụng thánh danh Người.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151</cp:revision>
  <dcterms:created xsi:type="dcterms:W3CDTF">2021-12-05T01:20:54Z</dcterms:created>
  <dcterms:modified xsi:type="dcterms:W3CDTF">2025-06-23T12:29:22Z</dcterms:modified>
</cp:coreProperties>
</file>