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2" r:id="rId11"/>
    <p:sldId id="1046" r:id="rId12"/>
    <p:sldId id="346" r:id="rId13"/>
    <p:sldId id="445" r:id="rId14"/>
    <p:sldId id="108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413475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57938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6/29/2025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BE11789D-0018-469C-8CA4-BC00B00860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10" name="Picture 9">
            <a:extLst>
              <a:ext uri="{FF2B5EF4-FFF2-40B4-BE49-F238E27FC236}">
                <a16:creationId xmlns:a16="http://schemas.microsoft.com/office/drawing/2014/main" id="{35C7FD49-73E8-4CB0-BAFB-EAE5B1BAF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3530"/>
            <a:ext cx="990600" cy="990600"/>
          </a:xfrm>
          <a:prstGeom prst="rect">
            <a:avLst/>
          </a:prstGeom>
        </p:spPr>
      </p:pic>
      <p:sp>
        <p:nvSpPr>
          <p:cNvPr id="11" name="TextBox 10">
            <a:extLst>
              <a:ext uri="{FF2B5EF4-FFF2-40B4-BE49-F238E27FC236}">
                <a16:creationId xmlns:a16="http://schemas.microsoft.com/office/drawing/2014/main" id="{D755CACE-E2C3-4CBF-9FDC-D31BF700631F}"/>
              </a:ext>
            </a:extLst>
          </p:cNvPr>
          <p:cNvSpPr txBox="1"/>
          <p:nvPr/>
        </p:nvSpPr>
        <p:spPr>
          <a:xfrm>
            <a:off x="1447800" y="3562350"/>
            <a:ext cx="64008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TƯ TUẦN XIV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BE11789D-0018-469C-8CA4-BC00B00860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10" name="Picture 9">
            <a:extLst>
              <a:ext uri="{FF2B5EF4-FFF2-40B4-BE49-F238E27FC236}">
                <a16:creationId xmlns:a16="http://schemas.microsoft.com/office/drawing/2014/main" id="{35C7FD49-73E8-4CB0-BAFB-EAE5B1BAF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9720"/>
            <a:ext cx="990600" cy="990600"/>
          </a:xfrm>
          <a:prstGeom prst="rect">
            <a:avLst/>
          </a:prstGeom>
        </p:spPr>
      </p:pic>
      <p:sp>
        <p:nvSpPr>
          <p:cNvPr id="11" name="TextBox 10">
            <a:extLst>
              <a:ext uri="{FF2B5EF4-FFF2-40B4-BE49-F238E27FC236}">
                <a16:creationId xmlns:a16="http://schemas.microsoft.com/office/drawing/2014/main" id="{D755CACE-E2C3-4CBF-9FDC-D31BF700631F}"/>
              </a:ext>
            </a:extLst>
          </p:cNvPr>
          <p:cNvSpPr txBox="1"/>
          <p:nvPr/>
        </p:nvSpPr>
        <p:spPr>
          <a:xfrm>
            <a:off x="1508760" y="3486150"/>
            <a:ext cx="64008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TƯ TUẦN XIV THƯỜNG NIÊN C</a:t>
            </a:r>
            <a:endParaRPr lang="en-US" sz="2800" b="1" dirty="0">
              <a:solidFill>
                <a:srgbClr val="FFFF00"/>
              </a:solidFill>
            </a:endParaRPr>
          </a:p>
        </p:txBody>
      </p:sp>
    </p:spTree>
    <p:extLst>
      <p:ext uri="{BB962C8B-B14F-4D97-AF65-F5344CB8AC3E}">
        <p14:creationId xmlns:p14="http://schemas.microsoft.com/office/powerpoint/2010/main" val="2767957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chúng tôi tưởng nhớ lại lòng thương xót của Chúa, ngay trong đền thánh Chúa. Lạy Chúa, cũng như thánh danh Chúa, lời khen ngợi Chúa sẽ vang  đến tận cùng trái đất; tay hữu Chúa đầy đức công minh.</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057400" y="-1143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1323439"/>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41, 55-57; 42, 5-7a. </a:t>
            </a:r>
            <a:r>
              <a:rPr lang="en-US" sz="4000" b="0" i="0" dirty="0">
                <a:solidFill>
                  <a:srgbClr val="333333"/>
                </a:solidFill>
                <a:effectLst/>
                <a:latin typeface="Arial" panose="020B0604020202020204" pitchFamily="34" charset="0"/>
              </a:rPr>
              <a:t>17-24a</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306665"/>
            <a:ext cx="3352801" cy="2123658"/>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2123658"/>
          </a:xfrm>
          <a:prstGeom prst="rect">
            <a:avLst/>
          </a:prstGeom>
          <a:noFill/>
        </p:spPr>
        <p:txBody>
          <a:bodyPr wrap="square">
            <a:spAutoFit/>
          </a:bodyPr>
          <a:lstStyle/>
          <a:p>
            <a:pPr algn="just"/>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ta </a:t>
            </a:r>
            <a:r>
              <a:rPr lang="en-US" sz="4400" b="1" i="1" dirty="0" err="1">
                <a:solidFill>
                  <a:schemeClr val="bg1"/>
                </a:solidFill>
                <a:effectLst/>
                <a:latin typeface="Arial" panose="020B0604020202020204" pitchFamily="34" charset="0"/>
              </a:rPr>
              <a:t>phải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chịu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thế</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này</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thật</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xứng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đang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vì</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ta </a:t>
            </a:r>
            <a:r>
              <a:rPr lang="en-US" sz="4400" b="1" i="1" dirty="0" err="1">
                <a:solidFill>
                  <a:schemeClr val="bg1"/>
                </a:solidFill>
                <a:effectLst/>
                <a:latin typeface="Arial" panose="020B0604020202020204" pitchFamily="34" charset="0"/>
              </a:rPr>
              <a:t>đã</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phạm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đến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em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ta”.</a:t>
            </a: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75260" y="2667804"/>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34631"/>
            <a:ext cx="8305800" cy="2438400"/>
          </a:xfrm>
        </p:spPr>
        <p:txBody>
          <a:bodyPr>
            <a:normAutofit fontScale="90000"/>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sz="4900" b="1" i="0" dirty="0">
                <a:solidFill>
                  <a:schemeClr val="bg1"/>
                </a:solidFill>
                <a:effectLst/>
                <a:latin typeface="Arial" panose="020B0604020202020204" pitchFamily="34" charset="0"/>
              </a:rPr>
              <a:t>Lạy Chúa, xin đổ lòng từ bi xuống trên chúng con, theo như chúng con tin cậy ở nơi Ngài</a:t>
            </a:r>
            <a:endParaRPr lang="en-US" sz="4900"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485900" y="1120229"/>
            <a:ext cx="61722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32, 2-3. 10-11. 18-19</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Chúa phán: “Thầy là đường, là sự thật và là sự sống; không ai đến được với Cha mà không qua Thầy”. –</a:t>
            </a:r>
            <a:r>
              <a:rPr lang="en-US" b="1" i="0" dirty="0">
                <a:solidFill>
                  <a:srgbClr val="333333"/>
                </a:solidFill>
                <a:effectLst/>
                <a:latin typeface="Arial" panose="020B0604020202020204" pitchFamily="34" charset="0"/>
              </a:rPr>
              <a:t> </a:t>
            </a:r>
            <a:r>
              <a:rPr lang="vi-VN" b="1" i="0" dirty="0">
                <a:solidFill>
                  <a:srgbClr val="333333"/>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BE11789D-0018-469C-8CA4-BC00B00860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pic>
        <p:nvPicPr>
          <p:cNvPr id="10" name="Picture 9">
            <a:extLst>
              <a:ext uri="{FF2B5EF4-FFF2-40B4-BE49-F238E27FC236}">
                <a16:creationId xmlns:a16="http://schemas.microsoft.com/office/drawing/2014/main" id="{35C7FD49-73E8-4CB0-BAFB-EAE5B1BAF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3530"/>
            <a:ext cx="990600" cy="990600"/>
          </a:xfrm>
          <a:prstGeom prst="rect">
            <a:avLst/>
          </a:prstGeom>
        </p:spPr>
      </p:pic>
      <p:sp>
        <p:nvSpPr>
          <p:cNvPr id="11" name="TextBox 10">
            <a:extLst>
              <a:ext uri="{FF2B5EF4-FFF2-40B4-BE49-F238E27FC236}">
                <a16:creationId xmlns:a16="http://schemas.microsoft.com/office/drawing/2014/main" id="{D755CACE-E2C3-4CBF-9FDC-D31BF700631F}"/>
              </a:ext>
            </a:extLst>
          </p:cNvPr>
          <p:cNvSpPr txBox="1"/>
          <p:nvPr/>
        </p:nvSpPr>
        <p:spPr>
          <a:xfrm>
            <a:off x="4343400" y="3486150"/>
            <a:ext cx="367284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10, 1-7</a:t>
            </a:r>
            <a:endParaRPr lang="en-US" sz="2800" b="1" dirty="0">
              <a:solidFill>
                <a:srgbClr val="FFFF00"/>
              </a:solidFill>
            </a:endParaRPr>
          </a:p>
        </p:txBody>
      </p:sp>
    </p:spTree>
    <p:extLst>
      <p:ext uri="{BB962C8B-B14F-4D97-AF65-F5344CB8AC3E}">
        <p14:creationId xmlns:p14="http://schemas.microsoft.com/office/powerpoint/2010/main" val="317741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71550"/>
            <a:ext cx="8229600" cy="3619499"/>
          </a:xfrm>
        </p:spPr>
        <p:txBody>
          <a:bodyPr>
            <a:normAutofit/>
          </a:bodyPr>
          <a:lstStyle/>
          <a:p>
            <a:pPr algn="just"/>
            <a:r>
              <a:rPr lang="vi-VN" b="1" i="0" dirty="0">
                <a:solidFill>
                  <a:schemeClr val="bg1"/>
                </a:solidFill>
                <a:effectLst/>
                <a:latin typeface="Arial" panose="020B0604020202020204" pitchFamily="34" charset="0"/>
              </a:rPr>
              <a:t>Các bạn hãy nếm thử và hãy nhìn coi, cho biết Chúa thiện hảo nhường bao; Phúc cho ai tìm nương tựa ở nơi Chúa.</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453391"/>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224</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chúng tôi tưởng nhớ lại lòng thương xót của Chúa, ngay trong đền thánh Chúa. Lạy Chúa, cũng như thánh danh Chúa, lời khen ngợi Chúa sẽ vang  đến tận cùng trái đất; tay hữu Chúa đầy đức công minh.</vt:lpstr>
      <vt:lpstr>PowerPoint Presentation</vt:lpstr>
      <vt:lpstr>Ðáp:  Lạy Chúa, xin đổ lòng từ bi xuống trên chúng con, theo như chúng con tin cậy ở nơi Ngài</vt:lpstr>
      <vt:lpstr>Alleluia, alleluia! – Chúa phán: “Thầy là đường, là sự thật và là sự sống; không ai đến được với Cha mà không qua Thầy”. –  Alleluia.</vt:lpstr>
      <vt:lpstr>PowerPoint Presentation</vt:lpstr>
      <vt:lpstr>PowerPoint Presentation</vt:lpstr>
      <vt:lpstr>Các bạn hãy nếm thử và hãy nhìn coi, cho biết Chúa thiện hảo nhường bao; Phúc cho ai tìm nương tựa ở nơi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154</cp:revision>
  <dcterms:created xsi:type="dcterms:W3CDTF">2021-12-05T01:20:54Z</dcterms:created>
  <dcterms:modified xsi:type="dcterms:W3CDTF">2025-06-29T11:45:47Z</dcterms:modified>
</cp:coreProperties>
</file>