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4" r:id="rId11"/>
    <p:sldId id="1046" r:id="rId12"/>
    <p:sldId id="346" r:id="rId13"/>
    <p:sldId id="445" r:id="rId14"/>
    <p:sldId id="108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124043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940139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4A99EE6-9D3A-4946-B44D-2A649DAECC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96840"/>
          </a:xfrm>
        </p:spPr>
      </p:pic>
      <p:pic>
        <p:nvPicPr>
          <p:cNvPr id="11" name="Picture 10">
            <a:extLst>
              <a:ext uri="{FF2B5EF4-FFF2-40B4-BE49-F238E27FC236}">
                <a16:creationId xmlns:a16="http://schemas.microsoft.com/office/drawing/2014/main" id="{2276154B-CC5E-4746-AE01-382083D59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3" name="TextBox 12">
            <a:extLst>
              <a:ext uri="{FF2B5EF4-FFF2-40B4-BE49-F238E27FC236}">
                <a16:creationId xmlns:a16="http://schemas.microsoft.com/office/drawing/2014/main" id="{D249509E-A097-4066-B211-E68E0823599E}"/>
              </a:ext>
            </a:extLst>
          </p:cNvPr>
          <p:cNvSpPr txBox="1"/>
          <p:nvPr/>
        </p:nvSpPr>
        <p:spPr>
          <a:xfrm>
            <a:off x="1447800" y="3409950"/>
            <a:ext cx="6477000"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TƯ TUẦN XVI THƯỜNG NIÊN C</a:t>
            </a:r>
            <a:endParaRPr lang="en-US" sz="2800" b="1" dirty="0">
              <a:solidFill>
                <a:srgbClr val="FF00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4A99EE6-9D3A-4946-B44D-2A649DAECC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96840"/>
          </a:xfrm>
        </p:spPr>
      </p:pic>
      <p:pic>
        <p:nvPicPr>
          <p:cNvPr id="11" name="Picture 10">
            <a:extLst>
              <a:ext uri="{FF2B5EF4-FFF2-40B4-BE49-F238E27FC236}">
                <a16:creationId xmlns:a16="http://schemas.microsoft.com/office/drawing/2014/main" id="{2276154B-CC5E-4746-AE01-382083D59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3" name="TextBox 12">
            <a:extLst>
              <a:ext uri="{FF2B5EF4-FFF2-40B4-BE49-F238E27FC236}">
                <a16:creationId xmlns:a16="http://schemas.microsoft.com/office/drawing/2014/main" id="{D249509E-A097-4066-B211-E68E0823599E}"/>
              </a:ext>
            </a:extLst>
          </p:cNvPr>
          <p:cNvSpPr txBox="1"/>
          <p:nvPr/>
        </p:nvSpPr>
        <p:spPr>
          <a:xfrm>
            <a:off x="1447800" y="3409950"/>
            <a:ext cx="6477000"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TƯ TUẦN XVI THƯỜNG NIÊN C</a:t>
            </a:r>
            <a:endParaRPr lang="en-US" sz="2800" b="1" dirty="0">
              <a:solidFill>
                <a:srgbClr val="FF0000"/>
              </a:solidFill>
            </a:endParaRPr>
          </a:p>
        </p:txBody>
      </p:sp>
    </p:spTree>
    <p:extLst>
      <p:ext uri="{BB962C8B-B14F-4D97-AF65-F5344CB8AC3E}">
        <p14:creationId xmlns:p14="http://schemas.microsoft.com/office/powerpoint/2010/main" val="209275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276599"/>
          </a:xfrm>
        </p:spPr>
        <p:txBody>
          <a:bodyPr>
            <a:normAutofit fontScale="90000"/>
          </a:bodyPr>
          <a:lstStyle/>
          <a:p>
            <a:pPr algn="just"/>
            <a:r>
              <a:rPr lang="en-US" b="1" i="0" dirty="0" err="1">
                <a:solidFill>
                  <a:schemeClr val="bg1"/>
                </a:solidFill>
                <a:effectLst/>
                <a:latin typeface="Arial" panose="020B0604020202020204" pitchFamily="34" charset="0"/>
              </a:rPr>
              <a:t>Kìa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nguyện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hảo</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140553"/>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16, 1-5. 9-15</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854465"/>
            <a:ext cx="4343400" cy="223188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800767"/>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“Ta sẽ cho mưa bánh từ trời rơi xuống”.</a:t>
            </a:r>
            <a:endParaRPr lang="vi-VN" sz="4400" b="1" i="0" dirty="0">
              <a:solidFill>
                <a:schemeClr val="bg1"/>
              </a:solidFill>
              <a:effectLst/>
              <a:latin typeface="Helvetica Neue"/>
            </a:endParaRPr>
          </a:p>
          <a:p>
            <a:br>
              <a:rPr lang="vi-VN" sz="4400" dirty="0"/>
            </a:b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58140" y="2146579"/>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đã ban cho họ được bánh bởi trời (c. 24b).</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28600" y="1276350"/>
            <a:ext cx="86868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77, 18-19. 23-24. 25-26. 27-28</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Nếu ai yêu mến Thầy, thì sẽ giữ lời Thầy, và Cha Thầy sẽ yêu mến người ấy, và Chúng Ta sẽ đến và ở trong người ấy.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4A99EE6-9D3A-4946-B44D-2A649DAECC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96840"/>
          </a:xfrm>
        </p:spPr>
      </p:pic>
      <p:pic>
        <p:nvPicPr>
          <p:cNvPr id="11" name="Picture 10">
            <a:extLst>
              <a:ext uri="{FF2B5EF4-FFF2-40B4-BE49-F238E27FC236}">
                <a16:creationId xmlns:a16="http://schemas.microsoft.com/office/drawing/2014/main" id="{2276154B-CC5E-4746-AE01-382083D59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3" name="TextBox 12">
            <a:extLst>
              <a:ext uri="{FF2B5EF4-FFF2-40B4-BE49-F238E27FC236}">
                <a16:creationId xmlns:a16="http://schemas.microsoft.com/office/drawing/2014/main" id="{D249509E-A097-4066-B211-E68E0823599E}"/>
              </a:ext>
            </a:extLst>
          </p:cNvPr>
          <p:cNvSpPr txBox="1"/>
          <p:nvPr/>
        </p:nvSpPr>
        <p:spPr>
          <a:xfrm>
            <a:off x="3962400" y="3486150"/>
            <a:ext cx="6477000" cy="523220"/>
          </a:xfrm>
          <a:prstGeom prst="rect">
            <a:avLst/>
          </a:prstGeom>
          <a:noFill/>
        </p:spPr>
        <p:txBody>
          <a:bodyPr wrap="square">
            <a:spAutoFit/>
          </a:bodyPr>
          <a:lstStyle/>
          <a:p>
            <a:r>
              <a:rPr lang="en-US" sz="2800" b="1" i="0" dirty="0" err="1">
                <a:solidFill>
                  <a:srgbClr val="C00000"/>
                </a:solidFill>
                <a:effectLst/>
                <a:latin typeface="Arial" panose="020B0604020202020204" pitchFamily="34" charset="0"/>
              </a:rPr>
              <a:t>Phúc</a:t>
            </a:r>
            <a:r>
              <a:rPr lang="en-US" sz="2800" b="1" i="0" dirty="0">
                <a:solidFill>
                  <a:srgbClr val="C00000"/>
                </a:solidFill>
                <a:effectLst/>
                <a:latin typeface="Arial" panose="020B0604020202020204" pitchFamily="34" charset="0"/>
              </a:rPr>
              <a:t> </a:t>
            </a:r>
            <a:r>
              <a:rPr lang="en-US" sz="2800" b="1" i="0" dirty="0" err="1">
                <a:solidFill>
                  <a:srgbClr val="C00000"/>
                </a:solidFill>
                <a:effectLst/>
                <a:latin typeface="Arial" panose="020B0604020202020204" pitchFamily="34" charset="0"/>
              </a:rPr>
              <a:t>Âm</a:t>
            </a:r>
            <a:r>
              <a:rPr lang="en-US" sz="2800" b="1" i="0" dirty="0">
                <a:solidFill>
                  <a:srgbClr val="C00000"/>
                </a:solidFill>
                <a:effectLst/>
                <a:latin typeface="Arial" panose="020B0604020202020204" pitchFamily="34" charset="0"/>
              </a:rPr>
              <a:t>: Mt 13, 1-9</a:t>
            </a:r>
            <a:endParaRPr lang="en-US" sz="2800" b="1" dirty="0">
              <a:solidFill>
                <a:srgbClr val="C00000"/>
              </a:solidFill>
            </a:endParaRPr>
          </a:p>
        </p:txBody>
      </p:sp>
    </p:spTree>
    <p:extLst>
      <p:ext uri="{BB962C8B-B14F-4D97-AF65-F5344CB8AC3E}">
        <p14:creationId xmlns:p14="http://schemas.microsoft.com/office/powerpoint/2010/main" val="1172316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71550"/>
            <a:ext cx="8382000" cy="3619499"/>
          </a:xfrm>
        </p:spPr>
        <p:txBody>
          <a:bodyPr>
            <a:noAutofit/>
          </a:bodyPr>
          <a:lstStyle/>
          <a:p>
            <a:pPr algn="just"/>
            <a:r>
              <a:rPr lang="vi-VN" b="1" i="0" dirty="0">
                <a:solidFill>
                  <a:schemeClr val="bg1"/>
                </a:solidFill>
                <a:effectLst/>
                <a:latin typeface="Arial" panose="020B0604020202020204" pitchFamily="34" charset="0"/>
              </a:rPr>
              <a:t>Chúa đã làm những điều lạ lùng đáng ghi nhớ, Chúa thật là Đấng nhân hậu và từ bi; Người đã ban lương thực cho những ai tôn sợ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1316</TotalTime>
  <Words>208</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Kìa Thiên Chúa phù trợ tôi, Chúa đang nâng đỡ tâm hồn tôi. Tôi đã tự nguyện hiến dâng lễ vật lên Chúa, và lạy Chúa, tôi sẽ ca tụng danh Ngài, vì danh Ngài thiện hảo.</vt:lpstr>
      <vt:lpstr>PowerPoint Presentation</vt:lpstr>
      <vt:lpstr>Ðáp:  Chúa đã ban cho họ được bánh bởi trời (c. 24b).</vt:lpstr>
      <vt:lpstr>Alleluia, alleluia! – Nếu ai yêu mến Thầy, thì sẽ giữ lời Thầy, và Cha Thầy sẽ yêu mến người ấy, và Chúng Ta sẽ đến và ở trong người ấy. –  Alleluia.</vt:lpstr>
      <vt:lpstr>PowerPoint Presentation</vt:lpstr>
      <vt:lpstr>PowerPoint Presentation</vt:lpstr>
      <vt:lpstr>Chúa đã làm những điều lạ lùng đáng ghi nhớ, Chúa thật là Đấng nhân hậu và từ bi; Người đã ban lương thực cho những ai tôn sợ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159</cp:revision>
  <dcterms:created xsi:type="dcterms:W3CDTF">2021-12-05T01:20:54Z</dcterms:created>
  <dcterms:modified xsi:type="dcterms:W3CDTF">2025-07-10T05:17:05Z</dcterms:modified>
</cp:coreProperties>
</file>