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6" r:id="rId7"/>
    <p:sldId id="278" r:id="rId8"/>
    <p:sldId id="282" r:id="rId9"/>
    <p:sldId id="283" r:id="rId10"/>
    <p:sldId id="327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5FA12E-0662-4949-B0AF-28EEAD027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BCF85D-7C9B-436A-BAEB-E32D2734A6D3}"/>
              </a:ext>
            </a:extLst>
          </p:cNvPr>
          <p:cNvSpPr txBox="1"/>
          <p:nvPr/>
        </p:nvSpPr>
        <p:spPr>
          <a:xfrm>
            <a:off x="1650775" y="3374380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TƯ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B7CCBE-0355-401F-A734-664639F31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258947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5FA12E-0662-4949-B0AF-28EEAD027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BCF85D-7C9B-436A-BAEB-E32D2734A6D3}"/>
              </a:ext>
            </a:extLst>
          </p:cNvPr>
          <p:cNvSpPr txBox="1"/>
          <p:nvPr/>
        </p:nvSpPr>
        <p:spPr>
          <a:xfrm>
            <a:off x="1650775" y="3374380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TƯ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B7CCBE-0355-401F-A734-664639F31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258947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26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94542" y="61337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chớ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trễ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“Ta đã yêu ngươi bằng mối tình muôn thuở”.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44212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l-PL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31, 1-7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5063" y="2269782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584" y="3050698"/>
            <a:ext cx="3880655" cy="209280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sẽ gìn giữ chúng ta như mục tử chăn dắt đoàn chiên mình (c. 10d).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19718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31, 10. 11-12ab. 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1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3, 9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5FA12E-0662-4949-B0AF-28EEAD027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BCF85D-7C9B-436A-BAEB-E32D2734A6D3}"/>
              </a:ext>
            </a:extLst>
          </p:cNvPr>
          <p:cNvSpPr txBox="1"/>
          <p:nvPr/>
        </p:nvSpPr>
        <p:spPr>
          <a:xfrm>
            <a:off x="1650775" y="3374380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15, 21-28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B7CCBE-0355-401F-A734-664639F31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258947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03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 Chúa, xin ban cho chúng tôi bánh bởi trời, có đủ mọi mùi thơm ngon và mọi hương vị ngọt ngào.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194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79</cp:revision>
  <dcterms:created xsi:type="dcterms:W3CDTF">2018-11-13T15:52:26Z</dcterms:created>
  <dcterms:modified xsi:type="dcterms:W3CDTF">2026-07-23T02:18:48Z</dcterms:modified>
</cp:coreProperties>
</file>