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769" r:id="rId6"/>
    <p:sldId id="9692" r:id="rId7"/>
    <p:sldId id="385" r:id="rId8"/>
    <p:sldId id="9754" r:id="rId9"/>
    <p:sldId id="389" r:id="rId10"/>
    <p:sldId id="9770" r:id="rId11"/>
    <p:sldId id="9698" r:id="rId12"/>
    <p:sldId id="278" r:id="rId13"/>
    <p:sldId id="293" r:id="rId14"/>
    <p:sldId id="97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45E67-983F-4EAC-9F42-93FD30F4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8F574-0BFF-4929-9047-CE514F5AA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AAC11E-49E0-4A29-ACF5-6EB34D1C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70A5E-43DD-43B9-8CE1-47AA7513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62025" cy="962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1A280-B97A-4CD7-BEC2-24FF44C360A7}"/>
              </a:ext>
            </a:extLst>
          </p:cNvPr>
          <p:cNvSpPr txBox="1"/>
          <p:nvPr/>
        </p:nvSpPr>
        <p:spPr>
          <a:xfrm>
            <a:off x="3276600" y="302895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TƯ TUẦN II MÙA CHAY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79031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AAC11E-49E0-4A29-ACF5-6EB34D1C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70A5E-43DD-43B9-8CE1-47AA7513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62025" cy="962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1A280-B97A-4CD7-BEC2-24FF44C360A7}"/>
              </a:ext>
            </a:extLst>
          </p:cNvPr>
          <p:cNvSpPr txBox="1"/>
          <p:nvPr/>
        </p:nvSpPr>
        <p:spPr>
          <a:xfrm>
            <a:off x="3276600" y="302895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TƯ TUẦN II MÙA CHAY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334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123950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 là Thiên Chúa tôi, xin đừng bỏ rơi tôi, xin đừng lìa xa tôi; lạy Chúa là quyền lực ơn cứu độ tôi, xin đoái thương phù giúp tôi.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19200" y="5143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 18, 18-20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Tiên tri Giê-rê-mi-a.</a:t>
            </a:r>
          </a:p>
          <a:p>
            <a:r>
              <a:rPr lang="vi-VN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hạ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vi-VN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30, 5-6. 14. 15-16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cứu sống con theo lượng từ bi của Chúa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“Vậy từ đây các ngươi hãy thật lòng quay về với Ta, vì Ta nhân hậu và từ bi”.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16943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AAC11E-49E0-4A29-ACF5-6EB34D1C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70A5E-43DD-43B9-8CE1-47AA7513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62025" cy="962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1A280-B97A-4CD7-BEC2-24FF44C360A7}"/>
              </a:ext>
            </a:extLst>
          </p:cNvPr>
          <p:cNvSpPr txBox="1"/>
          <p:nvPr/>
        </p:nvSpPr>
        <p:spPr>
          <a:xfrm>
            <a:off x="3276600" y="302895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20, 17-28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9247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người đến không phải để được phục vụ, nhưng để phục vụ và phó thác mạng sống làm giá cứu chuộc cho nhiều người.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5908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179</Words>
  <Application>Microsoft Office PowerPoint</Application>
  <PresentationFormat>On-screen Show (16:9)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PowerPoint Presentation</vt:lpstr>
      <vt:lpstr>Lạy Chúa là Thiên Chúa tôi, xin đừng bỏ rơi tôi, xin đừng lìa xa tôi; lạy Chúa là quyền lực ơn cứu độ tôi, xin đoái thương phù giúp tôi.</vt:lpstr>
      <vt:lpstr>PowerPoint Presentation</vt:lpstr>
      <vt:lpstr>Ðáp Ca:   Tv 30, 5-6. 14. 15-16 Ðáp: Lạy Chúa, xin cứu sống con theo lượng từ bi của Chúa</vt:lpstr>
      <vt:lpstr>Chúa phán: “Vậy từ đây các ngươi hãy thật lòng quay về với Ta, vì Ta nhân hậu và từ bi”.</vt:lpstr>
      <vt:lpstr>PowerPoint Presentation</vt:lpstr>
      <vt:lpstr>PowerPoint Presentation</vt:lpstr>
      <vt:lpstr>Con người đến không phải để được phục vụ, nhưng để phục vụ và phó thác mạng sống làm giá cứu chuộc cho nhiều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77</cp:revision>
  <dcterms:created xsi:type="dcterms:W3CDTF">2023-01-29T22:00:16Z</dcterms:created>
  <dcterms:modified xsi:type="dcterms:W3CDTF">2025-03-10T11:37:20Z</dcterms:modified>
</cp:coreProperties>
</file>