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74" r:id="rId2"/>
    <p:sldId id="257" r:id="rId3"/>
    <p:sldId id="258" r:id="rId4"/>
    <p:sldId id="260" r:id="rId5"/>
    <p:sldId id="275" r:id="rId6"/>
    <p:sldId id="317" r:id="rId7"/>
    <p:sldId id="278" r:id="rId8"/>
    <p:sldId id="282" r:id="rId9"/>
    <p:sldId id="283" r:id="rId10"/>
    <p:sldId id="306" r:id="rId11"/>
    <p:sldId id="318" r:id="rId12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76A9830-1B17-4E6C-9964-710567DC58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944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B0EC850-89C5-452E-BF9F-B7629747EA05}"/>
              </a:ext>
            </a:extLst>
          </p:cNvPr>
          <p:cNvSpPr txBox="1"/>
          <p:nvPr/>
        </p:nvSpPr>
        <p:spPr>
          <a:xfrm>
            <a:off x="2047285" y="3481860"/>
            <a:ext cx="688632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II MÙA CHAY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64C5B50-0140-4C91-875C-D6CB56B333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575" y="295191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37B172D-3B4B-4B31-8844-E74626F7A693}"/>
              </a:ext>
            </a:extLst>
          </p:cNvPr>
          <p:cNvSpPr txBox="1"/>
          <p:nvPr/>
        </p:nvSpPr>
        <p:spPr>
          <a:xfrm>
            <a:off x="1549624" y="1708870"/>
            <a:ext cx="634011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2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KẾT LỄ</a:t>
            </a:r>
            <a:endParaRPr lang="en-US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484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76A9830-1B17-4E6C-9964-710567DC58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944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B0EC850-89C5-452E-BF9F-B7629747EA05}"/>
              </a:ext>
            </a:extLst>
          </p:cNvPr>
          <p:cNvSpPr txBox="1"/>
          <p:nvPr/>
        </p:nvSpPr>
        <p:spPr>
          <a:xfrm>
            <a:off x="2047285" y="3481860"/>
            <a:ext cx="688632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II MÙA CHAY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64C5B50-0140-4C91-875C-D6CB56B333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575" y="295191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936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041894"/>
            <a:ext cx="8625439" cy="34778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 là Thiên Chúa tôi, xin đừng bỏ rơi tôi, xin đừng lìa xa tôi; lạy Chúa là quyền lực ơn cứu độ tôi, xin đoái thương phù giúp tôi.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747921" y="78760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577336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/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đến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hành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hạ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nó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en-US" sz="44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64816" y="44545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Gr 18, 18-20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421461" y="2023887"/>
            <a:ext cx="88924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Tiên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tri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Giêrêmia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8252" y="2670218"/>
            <a:ext cx="4267231" cy="2301278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434683" y="1884994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cứu sống con theo lượng từ bi của Chúa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30, 5-6. 14. 15-16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558351" y="104162"/>
            <a:ext cx="77255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Câu Xướng Trước Phúc Âm</a:t>
            </a:r>
            <a:endParaRPr lang="en-US" sz="4400" b="1" dirty="0">
              <a:solidFill>
                <a:srgbClr val="FFFF0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77628" y="1156824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>
              <a:buNone/>
            </a:pP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phán: “Vậy từ đây các ngươi hãy thật lòng quay về với Ta, vì Ta nhân hậu và từ bi”.</a:t>
            </a:r>
            <a:endParaRPr lang="vi-VN" sz="4400" u="sng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76A9830-1B17-4E6C-9964-710567DC58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944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B0EC850-89C5-452E-BF9F-B7629747EA05}"/>
              </a:ext>
            </a:extLst>
          </p:cNvPr>
          <p:cNvSpPr txBox="1"/>
          <p:nvPr/>
        </p:nvSpPr>
        <p:spPr>
          <a:xfrm>
            <a:off x="2047285" y="3481860"/>
            <a:ext cx="688632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 ÂM: Mt 20, 17-28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64C5B50-0140-4C91-875C-D6CB56B333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575" y="295191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808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433679" y="174037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79175" y="943478"/>
            <a:ext cx="8731305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Con người đến không phải để được phục vụ, nhưng để phục vụ và phó thác mạng sống làm giá cứu chuộc cho nhiều người.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864</TotalTime>
  <Words>176</Words>
  <Application>Microsoft Office PowerPoint</Application>
  <PresentationFormat>On-screen Show (16:9)</PresentationFormat>
  <Paragraphs>17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Albany</vt:lpstr>
      <vt:lpstr>arial</vt:lpstr>
      <vt:lpstr>arial</vt:lpstr>
      <vt:lpstr>Calibri</vt:lpstr>
      <vt:lpstr>Helvetica Neue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73</cp:revision>
  <dcterms:created xsi:type="dcterms:W3CDTF">2018-11-13T15:52:26Z</dcterms:created>
  <dcterms:modified xsi:type="dcterms:W3CDTF">2026-02-24T08:34:20Z</dcterms:modified>
</cp:coreProperties>
</file>