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17" r:id="rId7"/>
    <p:sldId id="278" r:id="rId8"/>
    <p:sldId id="282" r:id="rId9"/>
    <p:sldId id="283" r:id="rId10"/>
    <p:sldId id="306" r:id="rId11"/>
    <p:sldId id="318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6A9830-1B17-4E6C-9964-710567DC5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0EC850-89C5-452E-BF9F-B7629747EA05}"/>
              </a:ext>
            </a:extLst>
          </p:cNvPr>
          <p:cNvSpPr txBox="1"/>
          <p:nvPr/>
        </p:nvSpPr>
        <p:spPr>
          <a:xfrm>
            <a:off x="2047285" y="3481860"/>
            <a:ext cx="68863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4C5B50-0140-4C91-875C-D6CB56B33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6A9830-1B17-4E6C-9964-710567DC5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0EC850-89C5-452E-BF9F-B7629747EA05}"/>
              </a:ext>
            </a:extLst>
          </p:cNvPr>
          <p:cNvSpPr txBox="1"/>
          <p:nvPr/>
        </p:nvSpPr>
        <p:spPr>
          <a:xfrm>
            <a:off x="2047285" y="3481860"/>
            <a:ext cx="68863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4C5B50-0140-4C91-875C-D6CB56B33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36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418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là Thiên Chúa tôi, xin đừng bỏ rơi tôi, xin đừng lìa xa tôi; lạy Chúa là quyền lực ơn cứu độ tôi, xin đoái thương phù giúp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47921" y="7876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hạ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18, 18-20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21461" y="2023887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252" y="2670218"/>
            <a:ext cx="4267231" cy="230127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434683" y="1884994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cứu sống con theo lượng từ bi của 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30, 5-6. 14. 15-16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77628" y="1156824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“Vậy từ đây các ngươi hãy thật lòng quay về với Ta, vì Ta nhân hậu và từ bi”.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6A9830-1B17-4E6C-9964-710567DC5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4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0EC850-89C5-452E-BF9F-B7629747EA05}"/>
              </a:ext>
            </a:extLst>
          </p:cNvPr>
          <p:cNvSpPr txBox="1"/>
          <p:nvPr/>
        </p:nvSpPr>
        <p:spPr>
          <a:xfrm>
            <a:off x="2047285" y="3481860"/>
            <a:ext cx="6886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Mt 20, 17-28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4C5B50-0140-4C91-875C-D6CB56B33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0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9175" y="943478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người đến không phải để được phục vụ, nhưng để phục vụ và phó thác mạng sống làm giá cứu chuộc cho nhiều người.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176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73</cp:revision>
  <dcterms:created xsi:type="dcterms:W3CDTF">2018-11-13T15:52:26Z</dcterms:created>
  <dcterms:modified xsi:type="dcterms:W3CDTF">2026-02-24T08:34:20Z</dcterms:modified>
</cp:coreProperties>
</file>