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098" r:id="rId11"/>
    <p:sldId id="1046" r:id="rId12"/>
    <p:sldId id="346" r:id="rId13"/>
    <p:sldId id="445" r:id="rId14"/>
    <p:sldId id="1099"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93" autoAdjust="0"/>
  </p:normalViewPr>
  <p:slideViewPr>
    <p:cSldViewPr>
      <p:cViewPr varScale="1">
        <p:scale>
          <a:sx n="83" d="100"/>
          <a:sy n="83" d="100"/>
        </p:scale>
        <p:origin x="96" y="64"/>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8/27/2025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1847611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2752663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8/27/2025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8/27/2025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8/27/2025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8/27/2025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8/27/2025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8/27/2025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8/27/2025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E924C9C-5155-4ADE-B64F-01D6E09B6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904" y="111384"/>
            <a:ext cx="1066800" cy="1066800"/>
          </a:xfrm>
          <a:prstGeom prst="rect">
            <a:avLst/>
          </a:prstGeom>
        </p:spPr>
      </p:pic>
      <p:pic>
        <p:nvPicPr>
          <p:cNvPr id="6" name="Content Placeholder 5">
            <a:extLst>
              <a:ext uri="{FF2B5EF4-FFF2-40B4-BE49-F238E27FC236}">
                <a16:creationId xmlns:a16="http://schemas.microsoft.com/office/drawing/2014/main" id="{47C9E100-D9D9-4173-BAC0-731451CB1B4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51645" cy="5143500"/>
          </a:xfrm>
        </p:spPr>
      </p:pic>
      <p:sp>
        <p:nvSpPr>
          <p:cNvPr id="10" name="TextBox 9">
            <a:extLst>
              <a:ext uri="{FF2B5EF4-FFF2-40B4-BE49-F238E27FC236}">
                <a16:creationId xmlns:a16="http://schemas.microsoft.com/office/drawing/2014/main" id="{EBC256FC-363C-4C34-9553-A401F4816657}"/>
              </a:ext>
            </a:extLst>
          </p:cNvPr>
          <p:cNvSpPr txBox="1"/>
          <p:nvPr/>
        </p:nvSpPr>
        <p:spPr>
          <a:xfrm>
            <a:off x="2209800" y="32575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XXIII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E924C9C-5155-4ADE-B64F-01D6E09B6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904" y="111384"/>
            <a:ext cx="1066800" cy="1066800"/>
          </a:xfrm>
          <a:prstGeom prst="rect">
            <a:avLst/>
          </a:prstGeom>
        </p:spPr>
      </p:pic>
      <p:pic>
        <p:nvPicPr>
          <p:cNvPr id="6" name="Content Placeholder 5">
            <a:extLst>
              <a:ext uri="{FF2B5EF4-FFF2-40B4-BE49-F238E27FC236}">
                <a16:creationId xmlns:a16="http://schemas.microsoft.com/office/drawing/2014/main" id="{47C9E100-D9D9-4173-BAC0-731451CB1B4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51645" cy="5143500"/>
          </a:xfrm>
        </p:spPr>
      </p:pic>
      <p:sp>
        <p:nvSpPr>
          <p:cNvPr id="10" name="TextBox 9">
            <a:extLst>
              <a:ext uri="{FF2B5EF4-FFF2-40B4-BE49-F238E27FC236}">
                <a16:creationId xmlns:a16="http://schemas.microsoft.com/office/drawing/2014/main" id="{EBC256FC-363C-4C34-9553-A401F4816657}"/>
              </a:ext>
            </a:extLst>
          </p:cNvPr>
          <p:cNvSpPr txBox="1"/>
          <p:nvPr/>
        </p:nvSpPr>
        <p:spPr>
          <a:xfrm>
            <a:off x="2209800" y="3257550"/>
            <a:ext cx="67056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XXIII THƯỜNG NIÊN C</a:t>
            </a:r>
            <a:endParaRPr lang="en-US" sz="2800" b="1" dirty="0">
              <a:solidFill>
                <a:srgbClr val="FFFF00"/>
              </a:solidFill>
            </a:endParaRPr>
          </a:p>
        </p:txBody>
      </p:sp>
    </p:spTree>
    <p:extLst>
      <p:ext uri="{BB962C8B-B14F-4D97-AF65-F5344CB8AC3E}">
        <p14:creationId xmlns:p14="http://schemas.microsoft.com/office/powerpoint/2010/main" val="2442866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047750"/>
            <a:ext cx="8801100" cy="3276599"/>
          </a:xfrm>
        </p:spPr>
        <p:txBody>
          <a:bodyPr>
            <a:normAutofit/>
          </a:bodyPr>
          <a:lstStyle/>
          <a:p>
            <a:pPr algn="just"/>
            <a:r>
              <a:rPr lang="vi-VN" b="1" i="0" dirty="0">
                <a:solidFill>
                  <a:schemeClr val="bg1"/>
                </a:solidFill>
                <a:effectLst/>
                <a:latin typeface="Arial" panose="020B0604020202020204" pitchFamily="34" charset="0"/>
              </a:rPr>
              <a:t>Lạy Chúa, Chúa là Đấng công minh và xét xử chính trực; Xin Chúa đối xử với tôi tớ Chúa theo lượng từ bi của Chúa.</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09800" y="174844"/>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228600" y="14676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chemeClr val="bg1"/>
                </a:solidFill>
                <a:effectLst/>
                <a:latin typeface="Arial" panose="020B0604020202020204" pitchFamily="34" charset="0"/>
              </a:rPr>
              <a:t>Cl 3, 1-11</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68246" y="3486150"/>
            <a:ext cx="2964024" cy="1672093"/>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36766" y="730985"/>
            <a:ext cx="8854834" cy="1938992"/>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“Anh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đã</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chết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với</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Ðức</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Kitô</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Vậy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anh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hãy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kiềm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chế</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các</a:t>
            </a:r>
            <a:r>
              <a:rPr lang="en-US" sz="4000" b="1" i="1" dirty="0">
                <a:solidFill>
                  <a:schemeClr val="bg1"/>
                </a:solidFill>
                <a:effectLst/>
                <a:latin typeface="Arial" panose="020B0604020202020204" pitchFamily="34" charset="0"/>
              </a:rPr>
              <a:t> chi </a:t>
            </a:r>
            <a:r>
              <a:rPr lang="en-US" sz="4000" b="1" i="1" dirty="0" err="1">
                <a:solidFill>
                  <a:schemeClr val="bg1"/>
                </a:solidFill>
                <a:effectLst/>
                <a:latin typeface="Arial" panose="020B0604020202020204" pitchFamily="34" charset="0"/>
              </a:rPr>
              <a:t>thể</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anh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em</a:t>
            </a:r>
            <a:r>
              <a:rPr lang="en-US" sz="4000" b="1" i="1"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228600" y="2609022"/>
            <a:ext cx="8686800"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Thánh Phaolô Tông đồ gửi tín hữu Cô-lô-xê.</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just"/>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hảo</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tâm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với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hết</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loài</a:t>
            </a:r>
            <a:r>
              <a:rPr lang="en-US" b="1" i="0" dirty="0">
                <a:solidFill>
                  <a:schemeClr val="bg1"/>
                </a:solidFill>
                <a:effectLst/>
                <a:latin typeface="Arial" panose="020B0604020202020204" pitchFamily="34" charset="0"/>
              </a:rPr>
              <a:t> (c. 9a).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1676400" y="1062746"/>
            <a:ext cx="6248400" cy="646331"/>
          </a:xfrm>
          <a:prstGeom prst="rect">
            <a:avLst/>
          </a:prstGeom>
          <a:noFill/>
        </p:spPr>
        <p:txBody>
          <a:bodyPr wrap="square" rtlCol="0">
            <a:spAutoFit/>
          </a:bodyPr>
          <a:lstStyle/>
          <a:p>
            <a:pPr algn="ctr"/>
            <a:r>
              <a:rPr lang="de-DE" sz="3600" b="0" i="0" dirty="0">
                <a:solidFill>
                  <a:schemeClr val="bg1"/>
                </a:solidFill>
                <a:effectLst/>
                <a:latin typeface="Arial" panose="020B0604020202020204" pitchFamily="34" charset="0"/>
              </a:rPr>
              <a:t>Tv 144, 2-3. 10-11. 12-13ab</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vi-VN" b="1" i="0" dirty="0">
                <a:solidFill>
                  <a:schemeClr val="bg1"/>
                </a:solidFill>
                <a:effectLst/>
                <a:latin typeface="Arial" panose="020B0604020202020204" pitchFamily="34" charset="0"/>
              </a:rPr>
              <a:t>– Xin Chúa Cha của Ðức Giêsu Kitô, Chúa chúng ta, cho mắt tâm hồn chúng ta được sáng suốt, để chúng ta biết thế nào là trông cậy vào ơn Người kêu gọi chúng ta. –</a:t>
            </a:r>
            <a:r>
              <a:rPr lang="en-US" b="1" i="0" dirty="0">
                <a:solidFill>
                  <a:schemeClr val="bg1"/>
                </a:solidFill>
                <a:effectLst/>
                <a:latin typeface="Arial" panose="020B0604020202020204" pitchFamily="34" charset="0"/>
              </a:rPr>
              <a:t>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F52EA4-B009-4116-98E7-6C3B19C7F36E}"/>
              </a:ext>
            </a:extLst>
          </p:cNvPr>
          <p:cNvSpPr>
            <a:spLocks noGrp="1"/>
          </p:cNvSpPr>
          <p:nvPr>
            <p:ph type="title"/>
          </p:nvPr>
        </p:nvSpPr>
        <p:spPr/>
        <p:txBody>
          <a:bodyPr/>
          <a:lstStyle/>
          <a:p>
            <a:endParaRPr lang="en-US" dirty="0"/>
          </a:p>
        </p:txBody>
      </p:sp>
      <p:pic>
        <p:nvPicPr>
          <p:cNvPr id="12" name="Picture 11">
            <a:extLst>
              <a:ext uri="{FF2B5EF4-FFF2-40B4-BE49-F238E27FC236}">
                <a16:creationId xmlns:a16="http://schemas.microsoft.com/office/drawing/2014/main" id="{AE924C9C-5155-4ADE-B64F-01D6E09B65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9904" y="111384"/>
            <a:ext cx="1066800" cy="1066800"/>
          </a:xfrm>
          <a:prstGeom prst="rect">
            <a:avLst/>
          </a:prstGeom>
        </p:spPr>
      </p:pic>
      <p:pic>
        <p:nvPicPr>
          <p:cNvPr id="6" name="Content Placeholder 5">
            <a:extLst>
              <a:ext uri="{FF2B5EF4-FFF2-40B4-BE49-F238E27FC236}">
                <a16:creationId xmlns:a16="http://schemas.microsoft.com/office/drawing/2014/main" id="{47C9E100-D9D9-4173-BAC0-731451CB1B47}"/>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51645" cy="5143500"/>
          </a:xfrm>
        </p:spPr>
      </p:pic>
      <p:sp>
        <p:nvSpPr>
          <p:cNvPr id="10" name="TextBox 9">
            <a:extLst>
              <a:ext uri="{FF2B5EF4-FFF2-40B4-BE49-F238E27FC236}">
                <a16:creationId xmlns:a16="http://schemas.microsoft.com/office/drawing/2014/main" id="{EBC256FC-363C-4C34-9553-A401F4816657}"/>
              </a:ext>
            </a:extLst>
          </p:cNvPr>
          <p:cNvSpPr txBox="1"/>
          <p:nvPr/>
        </p:nvSpPr>
        <p:spPr>
          <a:xfrm>
            <a:off x="4114800" y="3181350"/>
            <a:ext cx="4267200" cy="523220"/>
          </a:xfrm>
          <a:prstGeom prst="rect">
            <a:avLst/>
          </a:prstGeom>
          <a:noFill/>
        </p:spPr>
        <p:txBody>
          <a:bodyPr wrap="square">
            <a:spAutoFit/>
          </a:bodyPr>
          <a:lstStyle/>
          <a:p>
            <a:r>
              <a:rPr lang="en-US" sz="2800" b="1" i="0" dirty="0" err="1">
                <a:solidFill>
                  <a:srgbClr val="FFFF00"/>
                </a:solidFill>
                <a:effectLst/>
                <a:latin typeface="Arial" panose="020B0604020202020204" pitchFamily="34" charset="0"/>
              </a:rPr>
              <a:t>Phúc</a:t>
            </a:r>
            <a:r>
              <a:rPr lang="en-US" sz="2800" b="1" i="0" dirty="0">
                <a:solidFill>
                  <a:srgbClr val="FFFF00"/>
                </a:solidFill>
                <a:effectLst/>
                <a:latin typeface="Arial" panose="020B0604020202020204" pitchFamily="34" charset="0"/>
              </a:rPr>
              <a:t> </a:t>
            </a:r>
            <a:r>
              <a:rPr lang="en-US" sz="2800" b="1" i="0" dirty="0" err="1">
                <a:solidFill>
                  <a:srgbClr val="FFFF00"/>
                </a:solidFill>
                <a:effectLst/>
                <a:latin typeface="Arial" panose="020B0604020202020204" pitchFamily="34" charset="0"/>
              </a:rPr>
              <a:t>Âm</a:t>
            </a:r>
            <a:r>
              <a:rPr lang="en-US" sz="2800" b="1" i="0" dirty="0">
                <a:solidFill>
                  <a:srgbClr val="FFFF00"/>
                </a:solidFill>
                <a:effectLst/>
                <a:latin typeface="Arial" panose="020B0604020202020204" pitchFamily="34" charset="0"/>
              </a:rPr>
              <a:t>: Lc 6, 20-26</a:t>
            </a:r>
            <a:endParaRPr lang="en-US" sz="2800" b="1" dirty="0">
              <a:solidFill>
                <a:srgbClr val="FFFF00"/>
              </a:solidFill>
            </a:endParaRPr>
          </a:p>
        </p:txBody>
      </p:sp>
    </p:spTree>
    <p:extLst>
      <p:ext uri="{BB962C8B-B14F-4D97-AF65-F5344CB8AC3E}">
        <p14:creationId xmlns:p14="http://schemas.microsoft.com/office/powerpoint/2010/main" val="30285157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a:bodyPr>
          <a:lstStyle/>
          <a:p>
            <a:pPr algn="just"/>
            <a:r>
              <a:rPr lang="vi-VN" b="1" i="0" dirty="0">
                <a:solidFill>
                  <a:schemeClr val="bg1"/>
                </a:solidFill>
                <a:effectLst/>
                <a:latin typeface="Arial" panose="020B0604020202020204" pitchFamily="34" charset="0"/>
              </a:rPr>
              <a:t>Như nai rừng khát mong nguồn nước, hồn tôi khát Chúa, Chúa trời ôi, hồn tôi khát Chúa Trời, Chúa trời hằng sống.</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1371</TotalTime>
  <Words>206</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Lạy Chúa, Chúa là Đấng công minh và xét xử chính trực; Xin Chúa đối xử với tôi tớ Chúa theo lượng từ bi của Chúa.</vt:lpstr>
      <vt:lpstr>PowerPoint Presentation</vt:lpstr>
      <vt:lpstr>Ðáp:  Chúa hảo tâm với hết mọi loài (c. 9a).</vt:lpstr>
      <vt:lpstr>Alleluia, alleluia! – Xin Chúa Cha của Ðức Giêsu Kitô, Chúa chúng ta, cho mắt tâm hồn chúng ta được sáng suốt, để chúng ta biết thế nào là trông cậy vào ơn Người kêu gọi chúng ta. – Alleluia.</vt:lpstr>
      <vt:lpstr>PowerPoint Presentation</vt:lpstr>
      <vt:lpstr>PowerPoint Presentation</vt:lpstr>
      <vt:lpstr>Như nai rừng khát mong nguồn nước, hồn tôi khát Chúa, Chúa trời ôi, hồn tôi khát Chúa Trời, Chúa trời hằng sống.</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168</cp:revision>
  <dcterms:created xsi:type="dcterms:W3CDTF">2021-12-05T01:20:54Z</dcterms:created>
  <dcterms:modified xsi:type="dcterms:W3CDTF">2025-08-27T04:24:50Z</dcterms:modified>
</cp:coreProperties>
</file>