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257" r:id="rId3"/>
    <p:sldId id="258" r:id="rId4"/>
    <p:sldId id="260" r:id="rId5"/>
    <p:sldId id="275" r:id="rId6"/>
    <p:sldId id="336" r:id="rId7"/>
    <p:sldId id="278" r:id="rId8"/>
    <p:sldId id="282" r:id="rId9"/>
    <p:sldId id="283" r:id="rId10"/>
    <p:sldId id="337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E5F96A-03A4-4D82-B65A-F4A448D0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21929-27AD-46AF-AAA4-7B2C45BE955C}"/>
              </a:ext>
            </a:extLst>
          </p:cNvPr>
          <p:cNvSpPr txBox="1"/>
          <p:nvPr/>
        </p:nvSpPr>
        <p:spPr>
          <a:xfrm>
            <a:off x="1707419" y="3009966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DC089-A121-45F2-8657-E0C375822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69934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178360" y="565775"/>
            <a:ext cx="8625439" cy="4154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ban bình an cho những ai trông cậy vào Chúa, xin cho các tiên tri của Chúa được trung trực; xin nhậm lời cầu nguyện của tôi tớ Chúa, và của Israel dân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1276" y="-17689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“Ðức tin, đức cậy, đức mến vẫn tồn tại, nhưng đức mến là trọng hơn cả”.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Cr 12, 31 – 13, 13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3" y="2983422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Côrintô.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983" y="3807895"/>
            <a:ext cx="2596835" cy="1400449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 thay dân tộc mà Chúa chọn làm cơ nghiệp riêng mình (c. 12b).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32, 2-3. 4-5. 12 và 22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4590" y="225735"/>
            <a:ext cx="7574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147, 12a và 15a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995176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Giêrusalem, hãy ngợi khen Chúa, Ðấng đã sai lời Người xuống cõi trần ai.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E5F96A-03A4-4D82-B65A-F4A448D0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21929-27AD-46AF-AAA4-7B2C45BE955C}"/>
              </a:ext>
            </a:extLst>
          </p:cNvPr>
          <p:cNvSpPr txBox="1"/>
          <p:nvPr/>
        </p:nvSpPr>
        <p:spPr>
          <a:xfrm>
            <a:off x="2225310" y="2823849"/>
            <a:ext cx="6684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7, 31-35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DC089-A121-45F2-8657-E0C375822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69934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71082" y="10270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Ôi Thiên Chúa, cao quý thay ân sủng của Ngài. Con người ta tìm nương tựa trong bóng cánh của Ngài.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E5F96A-03A4-4D82-B65A-F4A448D0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21929-27AD-46AF-AAA4-7B2C45BE955C}"/>
              </a:ext>
            </a:extLst>
          </p:cNvPr>
          <p:cNvSpPr txBox="1"/>
          <p:nvPr/>
        </p:nvSpPr>
        <p:spPr>
          <a:xfrm>
            <a:off x="1707419" y="3009966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DC089-A121-45F2-8657-E0C375822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69934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756626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205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85</cp:revision>
  <dcterms:created xsi:type="dcterms:W3CDTF">2018-11-13T15:52:26Z</dcterms:created>
  <dcterms:modified xsi:type="dcterms:W3CDTF">2026-08-19T01:26:42Z</dcterms:modified>
</cp:coreProperties>
</file>