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47" r:id="rId7"/>
    <p:sldId id="278" r:id="rId8"/>
    <p:sldId id="282" r:id="rId9"/>
    <p:sldId id="283" r:id="rId10"/>
    <p:sldId id="348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EDA930-5D0D-4661-9806-BC3FE35DC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11" y="145657"/>
            <a:ext cx="1051964" cy="10519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C6B0AE-FC73-4BE8-802F-9212FB298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0BC20E-A2D9-44AA-AD19-BB43B2B45882}"/>
              </a:ext>
            </a:extLst>
          </p:cNvPr>
          <p:cNvSpPr txBox="1"/>
          <p:nvPr/>
        </p:nvSpPr>
        <p:spPr>
          <a:xfrm>
            <a:off x="2120113" y="3212266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TƯ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766764"/>
            <a:ext cx="8982160" cy="3477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lạy Chúa, nếu Chúa nhớ hoài sự lỗi, nào ai chịu nổi được ư? Vì lạy Thiên Chúa Is-ra-el, Chúa thường rộng lượng thứ tha.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-6423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Những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ai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thuộc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về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Ðức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Kitô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thì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đóng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đinh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xác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thịt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cùng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với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dục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vọng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vào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thập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giá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Gl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5, 18-25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25757" y="2866619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Phalô Tông đồ </a:t>
            </a:r>
            <a:endParaRPr lang="en-US" sz="40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gửi tín hữu Galata.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542" y="3524309"/>
            <a:ext cx="3167697" cy="170831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ai theo Chúa sẽ được ánh sáng ban sự sống (c. Jo 8,12).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a-DK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1, 1-2. 3. 4 và 6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Mt 4, 4b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Người ta sống không nguyên bởi bánh, nhưng bởi mọi lời do miệng Thiên Chúa phán ra. – 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EDA930-5D0D-4661-9806-BC3FE35DC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11" y="145657"/>
            <a:ext cx="1051964" cy="10519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C6B0AE-FC73-4BE8-802F-9212FB298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0BC20E-A2D9-44AA-AD19-BB43B2B45882}"/>
              </a:ext>
            </a:extLst>
          </p:cNvPr>
          <p:cNvSpPr txBox="1"/>
          <p:nvPr/>
        </p:nvSpPr>
        <p:spPr>
          <a:xfrm>
            <a:off x="2257677" y="3147530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11, 42-46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525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82825" y="55539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62990" y="1509921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Bọn giàu sang đã sa cơ nghèo đói; nhưng người tìm Chúa chẳng thiếu chi thiện hảo.</a:t>
            </a:r>
            <a:br>
              <a:rPr lang="vi-VN" sz="4400" b="1" dirty="0">
                <a:solidFill>
                  <a:schemeClr val="bg1"/>
                </a:solidFill>
              </a:rPr>
            </a:b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EDA930-5D0D-4661-9806-BC3FE35DC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11" y="145657"/>
            <a:ext cx="1051964" cy="10519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C6B0AE-FC73-4BE8-802F-9212FB2989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0BC20E-A2D9-44AA-AD19-BB43B2B45882}"/>
              </a:ext>
            </a:extLst>
          </p:cNvPr>
          <p:cNvSpPr txBox="1"/>
          <p:nvPr/>
        </p:nvSpPr>
        <p:spPr>
          <a:xfrm>
            <a:off x="2120113" y="3212266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TƯ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897175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</TotalTime>
  <Words>187</Words>
  <Application>Microsoft Office PowerPoint</Application>
  <PresentationFormat>On-screen Show (16:9)</PresentationFormat>
  <Paragraphs>17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93</cp:revision>
  <dcterms:created xsi:type="dcterms:W3CDTF">2018-11-13T15:52:26Z</dcterms:created>
  <dcterms:modified xsi:type="dcterms:W3CDTF">2026-09-13T08:14:27Z</dcterms:modified>
</cp:coreProperties>
</file>