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sldIdLst>
    <p:sldId id="256" r:id="rId4"/>
    <p:sldId id="358" r:id="rId5"/>
    <p:sldId id="387" r:id="rId6"/>
    <p:sldId id="370" r:id="rId7"/>
    <p:sldId id="463" r:id="rId8"/>
    <p:sldId id="471" r:id="rId9"/>
    <p:sldId id="461" r:id="rId10"/>
    <p:sldId id="414" r:id="rId11"/>
    <p:sldId id="422" r:id="rId12"/>
    <p:sldId id="433" r:id="rId13"/>
    <p:sldId id="47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995050-F6A4-4210-8221-120A8734E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59D5AF-1E38-4F46-99B1-F82ECD03CF34}"/>
              </a:ext>
            </a:extLst>
          </p:cNvPr>
          <p:cNvSpPr txBox="1"/>
          <p:nvPr/>
        </p:nvSpPr>
        <p:spPr>
          <a:xfrm>
            <a:off x="3657600" y="30289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TƯ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995050-F6A4-4210-8221-120A8734E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59D5AF-1E38-4F46-99B1-F82ECD03CF34}"/>
              </a:ext>
            </a:extLst>
          </p:cNvPr>
          <p:cNvSpPr txBox="1"/>
          <p:nvPr/>
        </p:nvSpPr>
        <p:spPr>
          <a:xfrm>
            <a:off x="3657600" y="30289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TƯ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181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886" y="1333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228600" y="1200150"/>
            <a:ext cx="84772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Miệng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hỷ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5344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8, 1-8</a:t>
            </a:r>
            <a:br>
              <a:rPr lang="en-US" sz="4000" dirty="0">
                <a:solidFill>
                  <a:srgbClr val="0070C0"/>
                </a:solidFill>
              </a:rPr>
            </a:b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Ðến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đâu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cũng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3861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447800" y="1657350"/>
            <a:ext cx="502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65, 1-3a. 4-5. 6-7a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2209801"/>
            <a:ext cx="7848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Toàn thể đất nước, hãy reo mừng Thiên Chúa (c. 1).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579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10, 27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Ta,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F636FE-2288-4B6B-9C84-06C0E1DB7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995050-F6A4-4210-8221-120A8734E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4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59D5AF-1E38-4F46-99B1-F82ECD03CF34}"/>
              </a:ext>
            </a:extLst>
          </p:cNvPr>
          <p:cNvSpPr txBox="1"/>
          <p:nvPr/>
        </p:nvSpPr>
        <p:spPr>
          <a:xfrm>
            <a:off x="3657600" y="28003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 Ga 6, 35-40</a:t>
            </a:r>
            <a:endParaRPr lang="en-US" sz="36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9287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57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0477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phục sinh, và đã chiếu soi, chúng ta là những kẻ Người đã dùng máu mình mà cứu chuộc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179</Words>
  <Application>Microsoft Office PowerPoint</Application>
  <PresentationFormat>On-screen Show (16:9)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8, 1-8 “Ðến đâu, họ cũng rao giảng lời Thiên Chúa”. Bài trích sách Công vụ Tông Đồ.</vt:lpstr>
      <vt:lpstr>Ðáp: Toàn thể đất nước, hãy reo mừng Thiên Chúa (c. 1).</vt:lpstr>
      <vt:lpstr>Alleluia, alleluia! – Chúa phán: “Con chiên Ta thì nghe tiếng Ta, Ta biết chúng và chúng theo Ta”.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19</cp:revision>
  <dcterms:created xsi:type="dcterms:W3CDTF">2025-03-12T05:53:40Z</dcterms:created>
  <dcterms:modified xsi:type="dcterms:W3CDTF">2025-05-02T10:37:03Z</dcterms:modified>
</cp:coreProperties>
</file>